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326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743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062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08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569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461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058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242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390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348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612C-1A7C-BF45-AB09-FBCB7B94AAFF}" type="datetimeFigureOut">
              <a:rPr lang="it-IT" smtClean="0"/>
              <a:t>10/09/2018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F385-D939-5847-A085-A5729FC35B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843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4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799" y="1129730"/>
            <a:ext cx="7146582" cy="31369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264" y="712217"/>
            <a:ext cx="3367202" cy="397192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3392"/>
            <a:ext cx="2685380" cy="127460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370" y="5331891"/>
            <a:ext cx="2091305" cy="1777609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788799" y="4266630"/>
            <a:ext cx="7146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Fonte: ACI</a:t>
            </a:r>
          </a:p>
          <a:p>
            <a:r>
              <a:rPr lang="it-IT" sz="1400" dirty="0" smtClean="0"/>
              <a:t>Elaborazione dati e grafica: Federmotorizzazione</a:t>
            </a:r>
            <a:endParaRPr lang="it-IT" sz="1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88799" y="595223"/>
            <a:ext cx="714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IMMATRICOLAZIONI PRIMI 6 MESI 2018</a:t>
            </a: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139480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821" y="603850"/>
            <a:ext cx="9228358" cy="37465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3392"/>
            <a:ext cx="2685380" cy="127460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370" y="5331891"/>
            <a:ext cx="2091305" cy="177760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418527" y="234518"/>
            <a:ext cx="714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IMMATRICOLAZIONI PRIMI 6 MESI 2018</a:t>
            </a:r>
            <a:endParaRPr lang="it-IT" b="1" u="sng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161267" y="5959085"/>
            <a:ext cx="3869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Fonte: ACI</a:t>
            </a:r>
          </a:p>
          <a:p>
            <a:r>
              <a:rPr lang="it-IT" sz="1400" dirty="0" smtClean="0"/>
              <a:t>Elaborazione dati e grafica: Federmotorizzazione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481821" y="4350350"/>
            <a:ext cx="922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EMISSIONI DI CO2 (g/km)</a:t>
            </a:r>
            <a:r>
              <a:rPr lang="it-IT" dirty="0"/>
              <a:t> </a:t>
            </a:r>
            <a:r>
              <a:rPr lang="it-IT" b="1" i="1" dirty="0" smtClean="0"/>
              <a:t>- </a:t>
            </a:r>
            <a:r>
              <a:rPr lang="it-IT" b="1" i="1" dirty="0"/>
              <a:t>Media </a:t>
            </a:r>
            <a:r>
              <a:rPr lang="it-IT" b="1" i="1" dirty="0" smtClean="0"/>
              <a:t>ponderata</a:t>
            </a:r>
            <a:endParaRPr lang="it-IT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4757468" y="4719682"/>
            <a:ext cx="1578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2017= 112,08</a:t>
            </a:r>
          </a:p>
          <a:p>
            <a:r>
              <a:rPr lang="it-IT" dirty="0" smtClean="0"/>
              <a:t>2018= 112,44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336102" y="4831552"/>
            <a:ext cx="1694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Diff</a:t>
            </a:r>
            <a:r>
              <a:rPr lang="it-IT" b="1" dirty="0" smtClean="0"/>
              <a:t> % = +0,32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52684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245" y="1296358"/>
            <a:ext cx="10679502" cy="34544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33245" y="779889"/>
            <a:ext cx="714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 smtClean="0"/>
              <a:t>IMMATRICOLAZIONI PRIMI 6 MESI 2018</a:t>
            </a:r>
            <a:endParaRPr lang="it-IT" b="1" u="sng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3245" y="4750758"/>
            <a:ext cx="3869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Fonte: ACI</a:t>
            </a:r>
          </a:p>
          <a:p>
            <a:r>
              <a:rPr lang="it-IT" sz="1400" dirty="0" smtClean="0"/>
              <a:t>Elaborazione dati e grafica: Federmotorizzazione</a:t>
            </a:r>
            <a:endParaRPr lang="it-IT" sz="1400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3392"/>
            <a:ext cx="2685380" cy="127460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370" y="5331891"/>
            <a:ext cx="2091305" cy="177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5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62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Simone Mangiafico</dc:creator>
  <cp:lastModifiedBy>Mangiaficos</cp:lastModifiedBy>
  <cp:revision>60</cp:revision>
  <cp:lastPrinted>2018-02-19T14:04:34Z</cp:lastPrinted>
  <dcterms:created xsi:type="dcterms:W3CDTF">2018-02-14T13:23:07Z</dcterms:created>
  <dcterms:modified xsi:type="dcterms:W3CDTF">2018-09-10T13:59:24Z</dcterms:modified>
</cp:coreProperties>
</file>