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9" r:id="rId2"/>
  </p:sldMasterIdLst>
  <p:notesMasterIdLst>
    <p:notesMasterId r:id="rId24"/>
  </p:notesMasterIdLst>
  <p:handoutMasterIdLst>
    <p:handoutMasterId r:id="rId25"/>
  </p:handoutMasterIdLst>
  <p:sldIdLst>
    <p:sldId id="370" r:id="rId3"/>
    <p:sldId id="352" r:id="rId4"/>
    <p:sldId id="351" r:id="rId5"/>
    <p:sldId id="316" r:id="rId6"/>
    <p:sldId id="301" r:id="rId7"/>
    <p:sldId id="345" r:id="rId8"/>
    <p:sldId id="321" r:id="rId9"/>
    <p:sldId id="318" r:id="rId10"/>
    <p:sldId id="366" r:id="rId11"/>
    <p:sldId id="337" r:id="rId12"/>
    <p:sldId id="323" r:id="rId13"/>
    <p:sldId id="367" r:id="rId14"/>
    <p:sldId id="338" r:id="rId15"/>
    <p:sldId id="368" r:id="rId16"/>
    <p:sldId id="344" r:id="rId17"/>
    <p:sldId id="359" r:id="rId18"/>
    <p:sldId id="342" r:id="rId19"/>
    <p:sldId id="362" r:id="rId20"/>
    <p:sldId id="363" r:id="rId21"/>
    <p:sldId id="369" r:id="rId22"/>
    <p:sldId id="346" r:id="rId2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18" userDrawn="1">
          <p15:clr>
            <a:srgbClr val="A4A3A4"/>
          </p15:clr>
        </p15:guide>
        <p15:guide id="2" pos="234" userDrawn="1">
          <p15:clr>
            <a:srgbClr val="A4A3A4"/>
          </p15:clr>
        </p15:guide>
        <p15:guide id="3" pos="6902" userDrawn="1">
          <p15:clr>
            <a:srgbClr val="A4A3A4"/>
          </p15:clr>
        </p15:guide>
        <p15:guide id="4" orient="horz" pos="187" userDrawn="1">
          <p15:clr>
            <a:srgbClr val="A4A3A4"/>
          </p15:clr>
        </p15:guide>
        <p15:guide id="5" orient="horz" pos="2756">
          <p15:clr>
            <a:srgbClr val="A4A3A4"/>
          </p15:clr>
        </p15:guide>
        <p15:guide id="6" pos="1624">
          <p15:clr>
            <a:srgbClr val="A4A3A4"/>
          </p15:clr>
        </p15:guide>
        <p15:guide id="7" pos="352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1010"/>
    <a:srgbClr val="7F7F7F"/>
    <a:srgbClr val="001A72"/>
    <a:srgbClr val="A5A5A5"/>
    <a:srgbClr val="008000"/>
    <a:srgbClr val="FF4D4D"/>
    <a:srgbClr val="DA291C"/>
    <a:srgbClr val="000000"/>
    <a:srgbClr val="D9D9D9"/>
    <a:srgbClr val="8A97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36" autoAdjust="0"/>
    <p:restoredTop sz="94629"/>
  </p:normalViewPr>
  <p:slideViewPr>
    <p:cSldViewPr snapToGrid="0" snapToObjects="1" showGuides="1">
      <p:cViewPr varScale="1">
        <p:scale>
          <a:sx n="110" d="100"/>
          <a:sy n="110" d="100"/>
        </p:scale>
        <p:origin x="234" y="102"/>
      </p:cViewPr>
      <p:guideLst>
        <p:guide orient="horz" pos="2818"/>
        <p:guide pos="234"/>
        <p:guide pos="6902"/>
        <p:guide orient="horz" pos="187"/>
        <p:guide orient="horz" pos="2756"/>
        <p:guide pos="1624"/>
        <p:guide pos="352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742"/>
    </p:cViewPr>
  </p:sorterViewPr>
  <p:notesViewPr>
    <p:cSldViewPr snapToGrid="0" snapToObjects="1" showGuides="1">
      <p:cViewPr varScale="1">
        <p:scale>
          <a:sx n="122" d="100"/>
          <a:sy n="122" d="100"/>
        </p:scale>
        <p:origin x="3288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opy\BCA%20ITALIA\2018%20varie\Dealer%20Day%202018\Chart%20&amp;%20immagini\Mercato%202015-201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029648350598116"/>
          <c:y val="3.2821121605186132E-2"/>
          <c:w val="0.7655295448149898"/>
          <c:h val="0.7604173577044162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Foglio1!$C$7</c:f>
              <c:strCache>
                <c:ptCount val="1"/>
                <c:pt idx="0">
                  <c:v>Privati</c:v>
                </c:pt>
              </c:strCache>
            </c:strRef>
          </c:tx>
          <c:spPr>
            <a:solidFill>
              <a:srgbClr val="001A72"/>
            </a:solidFill>
            <a:ln>
              <a:noFill/>
            </a:ln>
            <a:effectLst/>
          </c:spPr>
          <c:invertIfNegative val="0"/>
          <c:cat>
            <c:numRef>
              <c:f>Foglio1!$D$6:$E$6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Foglio1!$D$7:$E$7</c:f>
              <c:numCache>
                <c:formatCode>#,##0</c:formatCode>
                <c:ptCount val="2"/>
                <c:pt idx="0">
                  <c:v>1141217</c:v>
                </c:pt>
                <c:pt idx="1">
                  <c:v>1121085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B71-4EC7-B979-7D0E8A8CA51D}"/>
            </c:ext>
          </c:extLst>
        </c:ser>
        <c:ser>
          <c:idx val="1"/>
          <c:order val="1"/>
          <c:tx>
            <c:strRef>
              <c:f>Foglio1!$C$8</c:f>
              <c:strCache>
                <c:ptCount val="1"/>
                <c:pt idx="0">
                  <c:v>Noleggio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Foglio1!$D$6:$E$6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Foglio1!$D$8:$E$8</c:f>
              <c:numCache>
                <c:formatCode>#,##0</c:formatCode>
                <c:ptCount val="2"/>
                <c:pt idx="0">
                  <c:v>366083</c:v>
                </c:pt>
                <c:pt idx="1">
                  <c:v>432907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B71-4EC7-B979-7D0E8A8CA51D}"/>
            </c:ext>
          </c:extLst>
        </c:ser>
        <c:ser>
          <c:idx val="2"/>
          <c:order val="2"/>
          <c:tx>
            <c:strRef>
              <c:f>Foglio1!$C$9</c:f>
              <c:strCache>
                <c:ptCount val="1"/>
                <c:pt idx="0">
                  <c:v>Aziende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Foglio1!$D$6:$E$6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Foglio1!$D$9:$E$9</c:f>
              <c:numCache>
                <c:formatCode>#,##0</c:formatCode>
                <c:ptCount val="2"/>
                <c:pt idx="0">
                  <c:v>340193</c:v>
                </c:pt>
                <c:pt idx="1">
                  <c:v>434483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B71-4EC7-B979-7D0E8A8CA5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overlap val="100"/>
        <c:axId val="331214344"/>
        <c:axId val="331214736"/>
      </c:barChart>
      <c:catAx>
        <c:axId val="331214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31214736"/>
        <c:crosses val="autoZero"/>
        <c:auto val="1"/>
        <c:lblAlgn val="ctr"/>
        <c:lblOffset val="100"/>
        <c:noMultiLvlLbl val="0"/>
      </c:catAx>
      <c:valAx>
        <c:axId val="331214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31214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238103581624111"/>
          <c:y val="0.90908189451999788"/>
          <c:w val="0.61817341948911819"/>
          <c:h val="8.2049545224419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xmlns="" id="{D4E03430-3E8F-4AF9-BAAA-3BB5C286A4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9CF15212-3131-42D7-95C5-F28C532F0BE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C10A2-5A7C-4DE6-A23F-DC2BB5E0015F}" type="datetimeFigureOut">
              <a:rPr lang="it-IT" smtClean="0"/>
              <a:t>13/06/2018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BB789943-9FA8-4CFD-91C8-CDBFBDE239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D8ACB6CC-F24C-4943-A8CF-86BA12E8F1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EFD353-303B-42C2-BB11-8596BEF0634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3187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F07A4-3A67-A449-BF19-4D74F1D8441A}" type="datetimeFigureOut">
              <a:rPr lang="it-IT" smtClean="0"/>
              <a:pPr/>
              <a:t>13/06/2018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3717E-2DAF-694F-89FF-AA5CE8F7E4D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9555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3717E-2DAF-694F-89FF-AA5CE8F7E4D8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9265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3717E-2DAF-694F-89FF-AA5CE8F7E4D8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9976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B3717E-2DAF-694F-89FF-AA5CE8F7E4D8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986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bg>
      <p:bgPr>
        <a:gradFill flip="none" rotWithShape="1">
          <a:gsLst>
            <a:gs pos="32000">
              <a:schemeClr val="tx1">
                <a:lumMod val="50000"/>
                <a:lumOff val="50000"/>
              </a:schemeClr>
            </a:gs>
            <a:gs pos="67000">
              <a:schemeClr val="bg1">
                <a:lumMod val="85000"/>
              </a:schemeClr>
            </a:gs>
            <a:gs pos="54000">
              <a:schemeClr val="bg1">
                <a:lumMod val="65000"/>
              </a:schemeClr>
            </a:gs>
            <a:gs pos="79000">
              <a:schemeClr val="bg1">
                <a:lumMod val="75000"/>
              </a:schemeClr>
            </a:gs>
            <a:gs pos="100000">
              <a:schemeClr val="tx1">
                <a:lumMod val="65000"/>
                <a:lumOff val="3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: forma 6"/>
          <p:cNvSpPr>
            <a:spLocks/>
          </p:cNvSpPr>
          <p:nvPr userDrawn="1"/>
        </p:nvSpPr>
        <p:spPr bwMode="auto">
          <a:xfrm>
            <a:off x="0" y="158044"/>
            <a:ext cx="12034886" cy="6558845"/>
          </a:xfrm>
          <a:custGeom>
            <a:avLst/>
            <a:gdLst>
              <a:gd name="connsiteX0" fmla="*/ 277958 w 12034886"/>
              <a:gd name="connsiteY0" fmla="*/ 0 h 6558845"/>
              <a:gd name="connsiteX1" fmla="*/ 11498315 w 12034886"/>
              <a:gd name="connsiteY1" fmla="*/ 0 h 6558845"/>
              <a:gd name="connsiteX2" fmla="*/ 11978950 w 12034886"/>
              <a:gd name="connsiteY2" fmla="*/ 227594 h 6558845"/>
              <a:gd name="connsiteX3" fmla="*/ 12028671 w 12034886"/>
              <a:gd name="connsiteY3" fmla="*/ 475879 h 6558845"/>
              <a:gd name="connsiteX4" fmla="*/ 11100547 w 12034886"/>
              <a:gd name="connsiteY4" fmla="*/ 5979515 h 6558845"/>
              <a:gd name="connsiteX5" fmla="*/ 10321586 w 12034886"/>
              <a:gd name="connsiteY5" fmla="*/ 6558845 h 6558845"/>
              <a:gd name="connsiteX6" fmla="*/ 25639 w 12034886"/>
              <a:gd name="connsiteY6" fmla="*/ 6558845 h 6558845"/>
              <a:gd name="connsiteX7" fmla="*/ 0 w 12034886"/>
              <a:gd name="connsiteY7" fmla="*/ 6558845 h 6558845"/>
              <a:gd name="connsiteX8" fmla="*/ 0 w 12034886"/>
              <a:gd name="connsiteY8" fmla="*/ 50986 h 6558845"/>
              <a:gd name="connsiteX9" fmla="*/ 9413 w 12034886"/>
              <a:gd name="connsiteY9" fmla="*/ 46877 h 6558845"/>
              <a:gd name="connsiteX10" fmla="*/ 277958 w 12034886"/>
              <a:gd name="connsiteY10" fmla="*/ 0 h 655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34886" h="6558845">
                <a:moveTo>
                  <a:pt x="277958" y="0"/>
                </a:moveTo>
                <a:cubicBezTo>
                  <a:pt x="11498315" y="0"/>
                  <a:pt x="11498315" y="0"/>
                  <a:pt x="11498315" y="0"/>
                </a:cubicBezTo>
                <a:cubicBezTo>
                  <a:pt x="11713772" y="0"/>
                  <a:pt x="11879509" y="82762"/>
                  <a:pt x="11978950" y="227594"/>
                </a:cubicBezTo>
                <a:cubicBezTo>
                  <a:pt x="12028671" y="289665"/>
                  <a:pt x="12045245" y="393117"/>
                  <a:pt x="12028671" y="475879"/>
                </a:cubicBezTo>
                <a:cubicBezTo>
                  <a:pt x="11100547" y="5979515"/>
                  <a:pt x="11100547" y="5979515"/>
                  <a:pt x="11100547" y="5979515"/>
                </a:cubicBezTo>
                <a:cubicBezTo>
                  <a:pt x="11050826" y="6310561"/>
                  <a:pt x="10686206" y="6558845"/>
                  <a:pt x="10321586" y="6558845"/>
                </a:cubicBezTo>
                <a:cubicBezTo>
                  <a:pt x="4000813" y="6558845"/>
                  <a:pt x="1235475" y="6558845"/>
                  <a:pt x="25639" y="6558845"/>
                </a:cubicBezTo>
                <a:lnTo>
                  <a:pt x="0" y="6558845"/>
                </a:lnTo>
                <a:lnTo>
                  <a:pt x="0" y="50986"/>
                </a:lnTo>
                <a:lnTo>
                  <a:pt x="9413" y="46877"/>
                </a:lnTo>
                <a:cubicBezTo>
                  <a:pt x="95648" y="16811"/>
                  <a:pt x="186803" y="0"/>
                  <a:pt x="277958" y="0"/>
                </a:cubicBezTo>
                <a:close/>
              </a:path>
            </a:pathLst>
          </a:custGeom>
          <a:noFill/>
          <a:ln w="125413" cap="flat">
            <a:solidFill>
              <a:srgbClr val="DA291C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t-IT"/>
          </a:p>
        </p:txBody>
      </p:sp>
      <p:sp>
        <p:nvSpPr>
          <p:cNvPr id="8" name="Figura a mano libera: forma 7"/>
          <p:cNvSpPr>
            <a:spLocks/>
          </p:cNvSpPr>
          <p:nvPr userDrawn="1"/>
        </p:nvSpPr>
        <p:spPr bwMode="auto">
          <a:xfrm>
            <a:off x="0" y="85918"/>
            <a:ext cx="11933286" cy="6689234"/>
          </a:xfrm>
          <a:custGeom>
            <a:avLst/>
            <a:gdLst>
              <a:gd name="connsiteX0" fmla="*/ 176358 w 11933286"/>
              <a:gd name="connsiteY0" fmla="*/ 0 h 6558845"/>
              <a:gd name="connsiteX1" fmla="*/ 11396715 w 11933286"/>
              <a:gd name="connsiteY1" fmla="*/ 0 h 6558845"/>
              <a:gd name="connsiteX2" fmla="*/ 11877350 w 11933286"/>
              <a:gd name="connsiteY2" fmla="*/ 227594 h 6558845"/>
              <a:gd name="connsiteX3" fmla="*/ 11927071 w 11933286"/>
              <a:gd name="connsiteY3" fmla="*/ 475879 h 6558845"/>
              <a:gd name="connsiteX4" fmla="*/ 10998947 w 11933286"/>
              <a:gd name="connsiteY4" fmla="*/ 5979515 h 6558845"/>
              <a:gd name="connsiteX5" fmla="*/ 10219986 w 11933286"/>
              <a:gd name="connsiteY5" fmla="*/ 6558845 h 6558845"/>
              <a:gd name="connsiteX6" fmla="*/ 140424 w 11933286"/>
              <a:gd name="connsiteY6" fmla="*/ 6558845 h 6558845"/>
              <a:gd name="connsiteX7" fmla="*/ 0 w 11933286"/>
              <a:gd name="connsiteY7" fmla="*/ 6558845 h 6558845"/>
              <a:gd name="connsiteX8" fmla="*/ 0 w 11933286"/>
              <a:gd name="connsiteY8" fmla="*/ 22712 h 6558845"/>
              <a:gd name="connsiteX9" fmla="*/ 40241 w 11933286"/>
              <a:gd name="connsiteY9" fmla="*/ 12164 h 6558845"/>
              <a:gd name="connsiteX10" fmla="*/ 176358 w 11933286"/>
              <a:gd name="connsiteY10" fmla="*/ 0 h 655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933286" h="6558845">
                <a:moveTo>
                  <a:pt x="176358" y="0"/>
                </a:moveTo>
                <a:cubicBezTo>
                  <a:pt x="11396715" y="0"/>
                  <a:pt x="11396715" y="0"/>
                  <a:pt x="11396715" y="0"/>
                </a:cubicBezTo>
                <a:cubicBezTo>
                  <a:pt x="11612172" y="0"/>
                  <a:pt x="11777909" y="82762"/>
                  <a:pt x="11877350" y="227594"/>
                </a:cubicBezTo>
                <a:cubicBezTo>
                  <a:pt x="11927071" y="289665"/>
                  <a:pt x="11943645" y="393117"/>
                  <a:pt x="11927071" y="475879"/>
                </a:cubicBezTo>
                <a:cubicBezTo>
                  <a:pt x="10998947" y="5979515"/>
                  <a:pt x="10998947" y="5979515"/>
                  <a:pt x="10998947" y="5979515"/>
                </a:cubicBezTo>
                <a:cubicBezTo>
                  <a:pt x="10949226" y="6310561"/>
                  <a:pt x="10584606" y="6558845"/>
                  <a:pt x="10219986" y="6558845"/>
                </a:cubicBezTo>
                <a:cubicBezTo>
                  <a:pt x="4250367" y="6558845"/>
                  <a:pt x="1452108" y="6558845"/>
                  <a:pt x="140424" y="6558845"/>
                </a:cubicBezTo>
                <a:lnTo>
                  <a:pt x="0" y="6558845"/>
                </a:lnTo>
                <a:lnTo>
                  <a:pt x="0" y="22712"/>
                </a:lnTo>
                <a:lnTo>
                  <a:pt x="40241" y="12164"/>
                </a:lnTo>
                <a:cubicBezTo>
                  <a:pt x="85203" y="4203"/>
                  <a:pt x="130781" y="0"/>
                  <a:pt x="176358" y="0"/>
                </a:cubicBezTo>
                <a:close/>
              </a:path>
            </a:pathLst>
          </a:custGeom>
          <a:noFill/>
          <a:ln w="125413" cap="flat">
            <a:solidFill>
              <a:srgbClr val="152D6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t-IT"/>
          </a:p>
        </p:txBody>
      </p:sp>
      <p:sp>
        <p:nvSpPr>
          <p:cNvPr id="9" name="Figura a mano libera: forma 8"/>
          <p:cNvSpPr/>
          <p:nvPr userDrawn="1"/>
        </p:nvSpPr>
        <p:spPr>
          <a:xfrm>
            <a:off x="1" y="85917"/>
            <a:ext cx="11809108" cy="6689235"/>
          </a:xfrm>
          <a:custGeom>
            <a:avLst/>
            <a:gdLst>
              <a:gd name="connsiteX0" fmla="*/ 0 w 11684931"/>
              <a:gd name="connsiteY0" fmla="*/ 0 h 6558845"/>
              <a:gd name="connsiteX1" fmla="*/ 445782 w 11684931"/>
              <a:gd name="connsiteY1" fmla="*/ 0 h 6558845"/>
              <a:gd name="connsiteX2" fmla="*/ 11148360 w 11684931"/>
              <a:gd name="connsiteY2" fmla="*/ 0 h 6558845"/>
              <a:gd name="connsiteX3" fmla="*/ 11628995 w 11684931"/>
              <a:gd name="connsiteY3" fmla="*/ 227594 h 6558845"/>
              <a:gd name="connsiteX4" fmla="*/ 11678716 w 11684931"/>
              <a:gd name="connsiteY4" fmla="*/ 475878 h 6558845"/>
              <a:gd name="connsiteX5" fmla="*/ 10750592 w 11684931"/>
              <a:gd name="connsiteY5" fmla="*/ 5979515 h 6558845"/>
              <a:gd name="connsiteX6" fmla="*/ 9971631 w 11684931"/>
              <a:gd name="connsiteY6" fmla="*/ 6558845 h 6558845"/>
              <a:gd name="connsiteX7" fmla="*/ 11707 w 11684931"/>
              <a:gd name="connsiteY7" fmla="*/ 6558845 h 6558845"/>
              <a:gd name="connsiteX8" fmla="*/ 0 w 11684931"/>
              <a:gd name="connsiteY8" fmla="*/ 6558845 h 6558845"/>
              <a:gd name="connsiteX9" fmla="*/ 0 w 11684931"/>
              <a:gd name="connsiteY9" fmla="*/ 0 h 655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684931" h="6558845">
                <a:moveTo>
                  <a:pt x="0" y="0"/>
                </a:moveTo>
                <a:lnTo>
                  <a:pt x="445782" y="0"/>
                </a:lnTo>
                <a:cubicBezTo>
                  <a:pt x="11148360" y="0"/>
                  <a:pt x="11148360" y="0"/>
                  <a:pt x="11148360" y="0"/>
                </a:cubicBezTo>
                <a:cubicBezTo>
                  <a:pt x="11363817" y="0"/>
                  <a:pt x="11529554" y="82761"/>
                  <a:pt x="11628995" y="227594"/>
                </a:cubicBezTo>
                <a:cubicBezTo>
                  <a:pt x="11678716" y="289665"/>
                  <a:pt x="11695290" y="393117"/>
                  <a:pt x="11678716" y="475878"/>
                </a:cubicBezTo>
                <a:cubicBezTo>
                  <a:pt x="10750592" y="5979515"/>
                  <a:pt x="10750592" y="5979515"/>
                  <a:pt x="10750592" y="5979515"/>
                </a:cubicBezTo>
                <a:cubicBezTo>
                  <a:pt x="10700871" y="6310561"/>
                  <a:pt x="10336251" y="6558845"/>
                  <a:pt x="9971631" y="6558845"/>
                </a:cubicBezTo>
                <a:cubicBezTo>
                  <a:pt x="4177589" y="6558845"/>
                  <a:pt x="1371100" y="6558845"/>
                  <a:pt x="11707" y="6558845"/>
                </a:cubicBezTo>
                <a:lnTo>
                  <a:pt x="0" y="655884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87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itolo 9">
            <a:extLst>
              <a:ext uri="{FF2B5EF4-FFF2-40B4-BE49-F238E27FC236}">
                <a16:creationId xmlns:a16="http://schemas.microsoft.com/office/drawing/2014/main" xmlns="" id="{315EE23B-48BD-4122-BD97-7EB25DDC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94" y="3553983"/>
            <a:ext cx="9656468" cy="1118255"/>
          </a:xfrm>
          <a:noFill/>
        </p:spPr>
        <p:txBody>
          <a:bodyPr wrap="square" rtlCol="0">
            <a:spAutoFit/>
          </a:bodyPr>
          <a:lstStyle>
            <a:lvl1pPr>
              <a:defRPr lang="it-IT" sz="5400"/>
            </a:lvl1pPr>
          </a:lstStyle>
          <a:p>
            <a:pPr marL="0" lvl="0"/>
            <a:r>
              <a:rPr lang="it-IT"/>
              <a:t>Fare clic per modificare lo stile del titolo</a:t>
            </a:r>
          </a:p>
        </p:txBody>
      </p:sp>
      <p:sp>
        <p:nvSpPr>
          <p:cNvPr id="4" name="Segnaposto data 3" hidden="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 hidden="1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 hidden="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1338BF-DDDB-7C49-9A46-A89D6447049C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15" name="Straight Connector 20">
            <a:extLst>
              <a:ext uri="{FF2B5EF4-FFF2-40B4-BE49-F238E27FC236}">
                <a16:creationId xmlns:a16="http://schemas.microsoft.com/office/drawing/2014/main" xmlns="" id="{6832FCC7-1B33-468F-842C-7D9C8510FF31}"/>
              </a:ext>
            </a:extLst>
          </p:cNvPr>
          <p:cNvCxnSpPr/>
          <p:nvPr userDrawn="1"/>
        </p:nvCxnSpPr>
        <p:spPr>
          <a:xfrm flipH="1">
            <a:off x="426720" y="4588141"/>
            <a:ext cx="9838944" cy="0"/>
          </a:xfrm>
          <a:prstGeom prst="line">
            <a:avLst/>
          </a:prstGeom>
          <a:ln w="15875">
            <a:solidFill>
              <a:srgbClr val="152D6D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845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magine sola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igura a mano libera: forma 5" descr=" 26">
            <a:extLst>
              <a:ext uri="{FF2B5EF4-FFF2-40B4-BE49-F238E27FC236}">
                <a16:creationId xmlns:a16="http://schemas.microsoft.com/office/drawing/2014/main" xmlns="" id="{AC73E4BF-87C7-4F61-AD02-3123C8C86693}"/>
              </a:ext>
            </a:extLst>
          </p:cNvPr>
          <p:cNvSpPr/>
          <p:nvPr userDrawn="1"/>
        </p:nvSpPr>
        <p:spPr>
          <a:xfrm>
            <a:off x="153020" y="156479"/>
            <a:ext cx="11470990" cy="6578746"/>
          </a:xfrm>
          <a:custGeom>
            <a:avLst/>
            <a:gdLst>
              <a:gd name="connsiteX0" fmla="*/ 0 w 11684931"/>
              <a:gd name="connsiteY0" fmla="*/ 0 h 6558845"/>
              <a:gd name="connsiteX1" fmla="*/ 445782 w 11684931"/>
              <a:gd name="connsiteY1" fmla="*/ 0 h 6558845"/>
              <a:gd name="connsiteX2" fmla="*/ 11148360 w 11684931"/>
              <a:gd name="connsiteY2" fmla="*/ 0 h 6558845"/>
              <a:gd name="connsiteX3" fmla="*/ 11628995 w 11684931"/>
              <a:gd name="connsiteY3" fmla="*/ 227594 h 6558845"/>
              <a:gd name="connsiteX4" fmla="*/ 11678716 w 11684931"/>
              <a:gd name="connsiteY4" fmla="*/ 475878 h 6558845"/>
              <a:gd name="connsiteX5" fmla="*/ 10750592 w 11684931"/>
              <a:gd name="connsiteY5" fmla="*/ 5979515 h 6558845"/>
              <a:gd name="connsiteX6" fmla="*/ 9971631 w 11684931"/>
              <a:gd name="connsiteY6" fmla="*/ 6558845 h 6558845"/>
              <a:gd name="connsiteX7" fmla="*/ 11707 w 11684931"/>
              <a:gd name="connsiteY7" fmla="*/ 6558845 h 6558845"/>
              <a:gd name="connsiteX8" fmla="*/ 0 w 11684931"/>
              <a:gd name="connsiteY8" fmla="*/ 6558845 h 6558845"/>
              <a:gd name="connsiteX9" fmla="*/ 0 w 11684931"/>
              <a:gd name="connsiteY9" fmla="*/ 0 h 6558845"/>
              <a:gd name="connsiteX0" fmla="*/ 0 w 11862506"/>
              <a:gd name="connsiteY0" fmla="*/ 0 h 6567018"/>
              <a:gd name="connsiteX1" fmla="*/ 623357 w 11862506"/>
              <a:gd name="connsiteY1" fmla="*/ 8173 h 6567018"/>
              <a:gd name="connsiteX2" fmla="*/ 11325935 w 11862506"/>
              <a:gd name="connsiteY2" fmla="*/ 8173 h 6567018"/>
              <a:gd name="connsiteX3" fmla="*/ 11806570 w 11862506"/>
              <a:gd name="connsiteY3" fmla="*/ 235767 h 6567018"/>
              <a:gd name="connsiteX4" fmla="*/ 11856291 w 11862506"/>
              <a:gd name="connsiteY4" fmla="*/ 484051 h 6567018"/>
              <a:gd name="connsiteX5" fmla="*/ 10928167 w 11862506"/>
              <a:gd name="connsiteY5" fmla="*/ 5987688 h 6567018"/>
              <a:gd name="connsiteX6" fmla="*/ 10149206 w 11862506"/>
              <a:gd name="connsiteY6" fmla="*/ 6567018 h 6567018"/>
              <a:gd name="connsiteX7" fmla="*/ 189282 w 11862506"/>
              <a:gd name="connsiteY7" fmla="*/ 6567018 h 6567018"/>
              <a:gd name="connsiteX8" fmla="*/ 177575 w 11862506"/>
              <a:gd name="connsiteY8" fmla="*/ 6567018 h 6567018"/>
              <a:gd name="connsiteX9" fmla="*/ 0 w 11862506"/>
              <a:gd name="connsiteY9" fmla="*/ 0 h 6567018"/>
              <a:gd name="connsiteX0" fmla="*/ 25367 w 11887873"/>
              <a:gd name="connsiteY0" fmla="*/ 0 h 6575191"/>
              <a:gd name="connsiteX1" fmla="*/ 648724 w 11887873"/>
              <a:gd name="connsiteY1" fmla="*/ 8173 h 6575191"/>
              <a:gd name="connsiteX2" fmla="*/ 11351302 w 11887873"/>
              <a:gd name="connsiteY2" fmla="*/ 8173 h 6575191"/>
              <a:gd name="connsiteX3" fmla="*/ 11831937 w 11887873"/>
              <a:gd name="connsiteY3" fmla="*/ 235767 h 6575191"/>
              <a:gd name="connsiteX4" fmla="*/ 11881658 w 11887873"/>
              <a:gd name="connsiteY4" fmla="*/ 484051 h 6575191"/>
              <a:gd name="connsiteX5" fmla="*/ 10953534 w 11887873"/>
              <a:gd name="connsiteY5" fmla="*/ 5987688 h 6575191"/>
              <a:gd name="connsiteX6" fmla="*/ 10174573 w 11887873"/>
              <a:gd name="connsiteY6" fmla="*/ 6567018 h 6575191"/>
              <a:gd name="connsiteX7" fmla="*/ 214649 w 11887873"/>
              <a:gd name="connsiteY7" fmla="*/ 6567018 h 6575191"/>
              <a:gd name="connsiteX8" fmla="*/ 0 w 11887873"/>
              <a:gd name="connsiteY8" fmla="*/ 6575191 h 6575191"/>
              <a:gd name="connsiteX9" fmla="*/ 25367 w 11887873"/>
              <a:gd name="connsiteY9" fmla="*/ 0 h 6575191"/>
              <a:gd name="connsiteX0" fmla="*/ 25367 w 11887873"/>
              <a:gd name="connsiteY0" fmla="*/ 0 h 6583364"/>
              <a:gd name="connsiteX1" fmla="*/ 648724 w 11887873"/>
              <a:gd name="connsiteY1" fmla="*/ 16346 h 6583364"/>
              <a:gd name="connsiteX2" fmla="*/ 11351302 w 11887873"/>
              <a:gd name="connsiteY2" fmla="*/ 16346 h 6583364"/>
              <a:gd name="connsiteX3" fmla="*/ 11831937 w 11887873"/>
              <a:gd name="connsiteY3" fmla="*/ 243940 h 6583364"/>
              <a:gd name="connsiteX4" fmla="*/ 11881658 w 11887873"/>
              <a:gd name="connsiteY4" fmla="*/ 492224 h 6583364"/>
              <a:gd name="connsiteX5" fmla="*/ 10953534 w 11887873"/>
              <a:gd name="connsiteY5" fmla="*/ 5995861 h 6583364"/>
              <a:gd name="connsiteX6" fmla="*/ 10174573 w 11887873"/>
              <a:gd name="connsiteY6" fmla="*/ 6575191 h 6583364"/>
              <a:gd name="connsiteX7" fmla="*/ 214649 w 11887873"/>
              <a:gd name="connsiteY7" fmla="*/ 6575191 h 6583364"/>
              <a:gd name="connsiteX8" fmla="*/ 0 w 11887873"/>
              <a:gd name="connsiteY8" fmla="*/ 6583364 h 6583364"/>
              <a:gd name="connsiteX9" fmla="*/ 25367 w 11887873"/>
              <a:gd name="connsiteY9" fmla="*/ 0 h 6583364"/>
              <a:gd name="connsiteX0" fmla="*/ 25367 w 11887873"/>
              <a:gd name="connsiteY0" fmla="*/ 0 h 6583364"/>
              <a:gd name="connsiteX1" fmla="*/ 648724 w 11887873"/>
              <a:gd name="connsiteY1" fmla="*/ 16346 h 6583364"/>
              <a:gd name="connsiteX2" fmla="*/ 11342846 w 11887873"/>
              <a:gd name="connsiteY2" fmla="*/ 8173 h 6583364"/>
              <a:gd name="connsiteX3" fmla="*/ 11831937 w 11887873"/>
              <a:gd name="connsiteY3" fmla="*/ 243940 h 6583364"/>
              <a:gd name="connsiteX4" fmla="*/ 11881658 w 11887873"/>
              <a:gd name="connsiteY4" fmla="*/ 492224 h 6583364"/>
              <a:gd name="connsiteX5" fmla="*/ 10953534 w 11887873"/>
              <a:gd name="connsiteY5" fmla="*/ 5995861 h 6583364"/>
              <a:gd name="connsiteX6" fmla="*/ 10174573 w 11887873"/>
              <a:gd name="connsiteY6" fmla="*/ 6575191 h 6583364"/>
              <a:gd name="connsiteX7" fmla="*/ 214649 w 11887873"/>
              <a:gd name="connsiteY7" fmla="*/ 6575191 h 6583364"/>
              <a:gd name="connsiteX8" fmla="*/ 0 w 11887873"/>
              <a:gd name="connsiteY8" fmla="*/ 6583364 h 6583364"/>
              <a:gd name="connsiteX9" fmla="*/ 25367 w 11887873"/>
              <a:gd name="connsiteY9" fmla="*/ 0 h 6583364"/>
              <a:gd name="connsiteX0" fmla="*/ 8456 w 11887873"/>
              <a:gd name="connsiteY0" fmla="*/ 0 h 6583364"/>
              <a:gd name="connsiteX1" fmla="*/ 648724 w 11887873"/>
              <a:gd name="connsiteY1" fmla="*/ 16346 h 6583364"/>
              <a:gd name="connsiteX2" fmla="*/ 11342846 w 11887873"/>
              <a:gd name="connsiteY2" fmla="*/ 8173 h 6583364"/>
              <a:gd name="connsiteX3" fmla="*/ 11831937 w 11887873"/>
              <a:gd name="connsiteY3" fmla="*/ 243940 h 6583364"/>
              <a:gd name="connsiteX4" fmla="*/ 11881658 w 11887873"/>
              <a:gd name="connsiteY4" fmla="*/ 492224 h 6583364"/>
              <a:gd name="connsiteX5" fmla="*/ 10953534 w 11887873"/>
              <a:gd name="connsiteY5" fmla="*/ 5995861 h 6583364"/>
              <a:gd name="connsiteX6" fmla="*/ 10174573 w 11887873"/>
              <a:gd name="connsiteY6" fmla="*/ 6575191 h 6583364"/>
              <a:gd name="connsiteX7" fmla="*/ 214649 w 11887873"/>
              <a:gd name="connsiteY7" fmla="*/ 6575191 h 6583364"/>
              <a:gd name="connsiteX8" fmla="*/ 0 w 11887873"/>
              <a:gd name="connsiteY8" fmla="*/ 6583364 h 6583364"/>
              <a:gd name="connsiteX9" fmla="*/ 8456 w 11887873"/>
              <a:gd name="connsiteY9" fmla="*/ 0 h 6583364"/>
              <a:gd name="connsiteX0" fmla="*/ 8456 w 11887873"/>
              <a:gd name="connsiteY0" fmla="*/ 0 h 6583364"/>
              <a:gd name="connsiteX1" fmla="*/ 648724 w 11887873"/>
              <a:gd name="connsiteY1" fmla="*/ 16346 h 6583364"/>
              <a:gd name="connsiteX2" fmla="*/ 11325935 w 11887873"/>
              <a:gd name="connsiteY2" fmla="*/ 0 h 6583364"/>
              <a:gd name="connsiteX3" fmla="*/ 11831937 w 11887873"/>
              <a:gd name="connsiteY3" fmla="*/ 243940 h 6583364"/>
              <a:gd name="connsiteX4" fmla="*/ 11881658 w 11887873"/>
              <a:gd name="connsiteY4" fmla="*/ 492224 h 6583364"/>
              <a:gd name="connsiteX5" fmla="*/ 10953534 w 11887873"/>
              <a:gd name="connsiteY5" fmla="*/ 5995861 h 6583364"/>
              <a:gd name="connsiteX6" fmla="*/ 10174573 w 11887873"/>
              <a:gd name="connsiteY6" fmla="*/ 6575191 h 6583364"/>
              <a:gd name="connsiteX7" fmla="*/ 214649 w 11887873"/>
              <a:gd name="connsiteY7" fmla="*/ 6575191 h 6583364"/>
              <a:gd name="connsiteX8" fmla="*/ 0 w 11887873"/>
              <a:gd name="connsiteY8" fmla="*/ 6583364 h 6583364"/>
              <a:gd name="connsiteX9" fmla="*/ 8456 w 11887873"/>
              <a:gd name="connsiteY9" fmla="*/ 0 h 6583364"/>
              <a:gd name="connsiteX0" fmla="*/ 8456 w 11887873"/>
              <a:gd name="connsiteY0" fmla="*/ 0 h 6583364"/>
              <a:gd name="connsiteX1" fmla="*/ 11325935 w 11887873"/>
              <a:gd name="connsiteY1" fmla="*/ 0 h 6583364"/>
              <a:gd name="connsiteX2" fmla="*/ 11831937 w 11887873"/>
              <a:gd name="connsiteY2" fmla="*/ 243940 h 6583364"/>
              <a:gd name="connsiteX3" fmla="*/ 11881658 w 11887873"/>
              <a:gd name="connsiteY3" fmla="*/ 492224 h 6583364"/>
              <a:gd name="connsiteX4" fmla="*/ 10953534 w 11887873"/>
              <a:gd name="connsiteY4" fmla="*/ 5995861 h 6583364"/>
              <a:gd name="connsiteX5" fmla="*/ 10174573 w 11887873"/>
              <a:gd name="connsiteY5" fmla="*/ 6575191 h 6583364"/>
              <a:gd name="connsiteX6" fmla="*/ 214649 w 11887873"/>
              <a:gd name="connsiteY6" fmla="*/ 6575191 h 6583364"/>
              <a:gd name="connsiteX7" fmla="*/ 0 w 11887873"/>
              <a:gd name="connsiteY7" fmla="*/ 6583364 h 6583364"/>
              <a:gd name="connsiteX8" fmla="*/ 8456 w 11887873"/>
              <a:gd name="connsiteY8" fmla="*/ 0 h 6583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7873" h="6583364">
                <a:moveTo>
                  <a:pt x="8456" y="0"/>
                </a:moveTo>
                <a:lnTo>
                  <a:pt x="11325935" y="0"/>
                </a:lnTo>
                <a:cubicBezTo>
                  <a:pt x="11541392" y="0"/>
                  <a:pt x="11732496" y="99107"/>
                  <a:pt x="11831937" y="243940"/>
                </a:cubicBezTo>
                <a:cubicBezTo>
                  <a:pt x="11881658" y="306011"/>
                  <a:pt x="11898232" y="409463"/>
                  <a:pt x="11881658" y="492224"/>
                </a:cubicBezTo>
                <a:lnTo>
                  <a:pt x="10953534" y="5995861"/>
                </a:lnTo>
                <a:cubicBezTo>
                  <a:pt x="10903813" y="6326907"/>
                  <a:pt x="10539193" y="6575191"/>
                  <a:pt x="10174573" y="6575191"/>
                </a:cubicBezTo>
                <a:lnTo>
                  <a:pt x="214649" y="6575191"/>
                </a:lnTo>
                <a:lnTo>
                  <a:pt x="0" y="6583364"/>
                </a:lnTo>
                <a:cubicBezTo>
                  <a:pt x="8456" y="4391634"/>
                  <a:pt x="0" y="2191730"/>
                  <a:pt x="8456" y="0"/>
                </a:cubicBezTo>
                <a:close/>
              </a:path>
            </a:pathLst>
          </a:custGeom>
          <a:noFill/>
          <a:ln w="38100">
            <a:solidFill>
              <a:schemeClr val="bg1">
                <a:alpha val="4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B898C1D5-D0E6-4748-A99A-6BFD8D3568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147301" y="1"/>
            <a:ext cx="2044700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84733A6E-8ED2-447F-B804-B9528C586EC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9768" y="6211614"/>
            <a:ext cx="983436" cy="52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10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8097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olo e testo vertical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88511BC8-3D4F-428F-A562-FFCA4A8685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53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titol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1338BF-DDDB-7C49-9A46-A89D6447049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Figura a mano libera: forma 6"/>
          <p:cNvSpPr>
            <a:spLocks/>
          </p:cNvSpPr>
          <p:nvPr userDrawn="1"/>
        </p:nvSpPr>
        <p:spPr bwMode="auto">
          <a:xfrm>
            <a:off x="0" y="158044"/>
            <a:ext cx="12034886" cy="6558845"/>
          </a:xfrm>
          <a:custGeom>
            <a:avLst/>
            <a:gdLst>
              <a:gd name="connsiteX0" fmla="*/ 277958 w 12034886"/>
              <a:gd name="connsiteY0" fmla="*/ 0 h 6558845"/>
              <a:gd name="connsiteX1" fmla="*/ 11498315 w 12034886"/>
              <a:gd name="connsiteY1" fmla="*/ 0 h 6558845"/>
              <a:gd name="connsiteX2" fmla="*/ 11978950 w 12034886"/>
              <a:gd name="connsiteY2" fmla="*/ 227594 h 6558845"/>
              <a:gd name="connsiteX3" fmla="*/ 12028671 w 12034886"/>
              <a:gd name="connsiteY3" fmla="*/ 475879 h 6558845"/>
              <a:gd name="connsiteX4" fmla="*/ 11100547 w 12034886"/>
              <a:gd name="connsiteY4" fmla="*/ 5979515 h 6558845"/>
              <a:gd name="connsiteX5" fmla="*/ 10321586 w 12034886"/>
              <a:gd name="connsiteY5" fmla="*/ 6558845 h 6558845"/>
              <a:gd name="connsiteX6" fmla="*/ 25639 w 12034886"/>
              <a:gd name="connsiteY6" fmla="*/ 6558845 h 6558845"/>
              <a:gd name="connsiteX7" fmla="*/ 0 w 12034886"/>
              <a:gd name="connsiteY7" fmla="*/ 6558845 h 6558845"/>
              <a:gd name="connsiteX8" fmla="*/ 0 w 12034886"/>
              <a:gd name="connsiteY8" fmla="*/ 50986 h 6558845"/>
              <a:gd name="connsiteX9" fmla="*/ 9413 w 12034886"/>
              <a:gd name="connsiteY9" fmla="*/ 46877 h 6558845"/>
              <a:gd name="connsiteX10" fmla="*/ 277958 w 12034886"/>
              <a:gd name="connsiteY10" fmla="*/ 0 h 655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34886" h="6558845">
                <a:moveTo>
                  <a:pt x="277958" y="0"/>
                </a:moveTo>
                <a:cubicBezTo>
                  <a:pt x="11498315" y="0"/>
                  <a:pt x="11498315" y="0"/>
                  <a:pt x="11498315" y="0"/>
                </a:cubicBezTo>
                <a:cubicBezTo>
                  <a:pt x="11713772" y="0"/>
                  <a:pt x="11879509" y="82762"/>
                  <a:pt x="11978950" y="227594"/>
                </a:cubicBezTo>
                <a:cubicBezTo>
                  <a:pt x="12028671" y="289665"/>
                  <a:pt x="12045245" y="393117"/>
                  <a:pt x="12028671" y="475879"/>
                </a:cubicBezTo>
                <a:cubicBezTo>
                  <a:pt x="11100547" y="5979515"/>
                  <a:pt x="11100547" y="5979515"/>
                  <a:pt x="11100547" y="5979515"/>
                </a:cubicBezTo>
                <a:cubicBezTo>
                  <a:pt x="11050826" y="6310561"/>
                  <a:pt x="10686206" y="6558845"/>
                  <a:pt x="10321586" y="6558845"/>
                </a:cubicBezTo>
                <a:cubicBezTo>
                  <a:pt x="4000813" y="6558845"/>
                  <a:pt x="1235475" y="6558845"/>
                  <a:pt x="25639" y="6558845"/>
                </a:cubicBezTo>
                <a:lnTo>
                  <a:pt x="0" y="6558845"/>
                </a:lnTo>
                <a:lnTo>
                  <a:pt x="0" y="50986"/>
                </a:lnTo>
                <a:lnTo>
                  <a:pt x="9413" y="46877"/>
                </a:lnTo>
                <a:cubicBezTo>
                  <a:pt x="95648" y="16811"/>
                  <a:pt x="186803" y="0"/>
                  <a:pt x="277958" y="0"/>
                </a:cubicBezTo>
                <a:close/>
              </a:path>
            </a:pathLst>
          </a:custGeom>
          <a:noFill/>
          <a:ln w="125413" cap="flat">
            <a:solidFill>
              <a:srgbClr val="DA291C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t-IT"/>
          </a:p>
        </p:txBody>
      </p:sp>
      <p:sp>
        <p:nvSpPr>
          <p:cNvPr id="8" name="Figura a mano libera: forma 7"/>
          <p:cNvSpPr>
            <a:spLocks/>
          </p:cNvSpPr>
          <p:nvPr userDrawn="1"/>
        </p:nvSpPr>
        <p:spPr bwMode="auto">
          <a:xfrm>
            <a:off x="0" y="85918"/>
            <a:ext cx="11933286" cy="6689234"/>
          </a:xfrm>
          <a:custGeom>
            <a:avLst/>
            <a:gdLst>
              <a:gd name="connsiteX0" fmla="*/ 176358 w 11933286"/>
              <a:gd name="connsiteY0" fmla="*/ 0 h 6558845"/>
              <a:gd name="connsiteX1" fmla="*/ 11396715 w 11933286"/>
              <a:gd name="connsiteY1" fmla="*/ 0 h 6558845"/>
              <a:gd name="connsiteX2" fmla="*/ 11877350 w 11933286"/>
              <a:gd name="connsiteY2" fmla="*/ 227594 h 6558845"/>
              <a:gd name="connsiteX3" fmla="*/ 11927071 w 11933286"/>
              <a:gd name="connsiteY3" fmla="*/ 475879 h 6558845"/>
              <a:gd name="connsiteX4" fmla="*/ 10998947 w 11933286"/>
              <a:gd name="connsiteY4" fmla="*/ 5979515 h 6558845"/>
              <a:gd name="connsiteX5" fmla="*/ 10219986 w 11933286"/>
              <a:gd name="connsiteY5" fmla="*/ 6558845 h 6558845"/>
              <a:gd name="connsiteX6" fmla="*/ 140424 w 11933286"/>
              <a:gd name="connsiteY6" fmla="*/ 6558845 h 6558845"/>
              <a:gd name="connsiteX7" fmla="*/ 0 w 11933286"/>
              <a:gd name="connsiteY7" fmla="*/ 6558845 h 6558845"/>
              <a:gd name="connsiteX8" fmla="*/ 0 w 11933286"/>
              <a:gd name="connsiteY8" fmla="*/ 22712 h 6558845"/>
              <a:gd name="connsiteX9" fmla="*/ 40241 w 11933286"/>
              <a:gd name="connsiteY9" fmla="*/ 12164 h 6558845"/>
              <a:gd name="connsiteX10" fmla="*/ 176358 w 11933286"/>
              <a:gd name="connsiteY10" fmla="*/ 0 h 655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933286" h="6558845">
                <a:moveTo>
                  <a:pt x="176358" y="0"/>
                </a:moveTo>
                <a:cubicBezTo>
                  <a:pt x="11396715" y="0"/>
                  <a:pt x="11396715" y="0"/>
                  <a:pt x="11396715" y="0"/>
                </a:cubicBezTo>
                <a:cubicBezTo>
                  <a:pt x="11612172" y="0"/>
                  <a:pt x="11777909" y="82762"/>
                  <a:pt x="11877350" y="227594"/>
                </a:cubicBezTo>
                <a:cubicBezTo>
                  <a:pt x="11927071" y="289665"/>
                  <a:pt x="11943645" y="393117"/>
                  <a:pt x="11927071" y="475879"/>
                </a:cubicBezTo>
                <a:cubicBezTo>
                  <a:pt x="10998947" y="5979515"/>
                  <a:pt x="10998947" y="5979515"/>
                  <a:pt x="10998947" y="5979515"/>
                </a:cubicBezTo>
                <a:cubicBezTo>
                  <a:pt x="10949226" y="6310561"/>
                  <a:pt x="10584606" y="6558845"/>
                  <a:pt x="10219986" y="6558845"/>
                </a:cubicBezTo>
                <a:cubicBezTo>
                  <a:pt x="4250367" y="6558845"/>
                  <a:pt x="1452108" y="6558845"/>
                  <a:pt x="140424" y="6558845"/>
                </a:cubicBezTo>
                <a:lnTo>
                  <a:pt x="0" y="6558845"/>
                </a:lnTo>
                <a:lnTo>
                  <a:pt x="0" y="22712"/>
                </a:lnTo>
                <a:lnTo>
                  <a:pt x="40241" y="12164"/>
                </a:lnTo>
                <a:cubicBezTo>
                  <a:pt x="85203" y="4203"/>
                  <a:pt x="130781" y="0"/>
                  <a:pt x="176358" y="0"/>
                </a:cubicBezTo>
                <a:close/>
              </a:path>
            </a:pathLst>
          </a:custGeom>
          <a:noFill/>
          <a:ln w="125413" cap="flat">
            <a:solidFill>
              <a:srgbClr val="152D6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t-IT"/>
          </a:p>
        </p:txBody>
      </p:sp>
      <p:sp>
        <p:nvSpPr>
          <p:cNvPr id="9" name="Figura a mano libera: forma 8"/>
          <p:cNvSpPr/>
          <p:nvPr userDrawn="1"/>
        </p:nvSpPr>
        <p:spPr>
          <a:xfrm>
            <a:off x="1" y="85917"/>
            <a:ext cx="11809108" cy="6689235"/>
          </a:xfrm>
          <a:custGeom>
            <a:avLst/>
            <a:gdLst>
              <a:gd name="connsiteX0" fmla="*/ 0 w 11684931"/>
              <a:gd name="connsiteY0" fmla="*/ 0 h 6558845"/>
              <a:gd name="connsiteX1" fmla="*/ 445782 w 11684931"/>
              <a:gd name="connsiteY1" fmla="*/ 0 h 6558845"/>
              <a:gd name="connsiteX2" fmla="*/ 11148360 w 11684931"/>
              <a:gd name="connsiteY2" fmla="*/ 0 h 6558845"/>
              <a:gd name="connsiteX3" fmla="*/ 11628995 w 11684931"/>
              <a:gd name="connsiteY3" fmla="*/ 227594 h 6558845"/>
              <a:gd name="connsiteX4" fmla="*/ 11678716 w 11684931"/>
              <a:gd name="connsiteY4" fmla="*/ 475878 h 6558845"/>
              <a:gd name="connsiteX5" fmla="*/ 10750592 w 11684931"/>
              <a:gd name="connsiteY5" fmla="*/ 5979515 h 6558845"/>
              <a:gd name="connsiteX6" fmla="*/ 9971631 w 11684931"/>
              <a:gd name="connsiteY6" fmla="*/ 6558845 h 6558845"/>
              <a:gd name="connsiteX7" fmla="*/ 11707 w 11684931"/>
              <a:gd name="connsiteY7" fmla="*/ 6558845 h 6558845"/>
              <a:gd name="connsiteX8" fmla="*/ 0 w 11684931"/>
              <a:gd name="connsiteY8" fmla="*/ 6558845 h 6558845"/>
              <a:gd name="connsiteX9" fmla="*/ 0 w 11684931"/>
              <a:gd name="connsiteY9" fmla="*/ 0 h 655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684931" h="6558845">
                <a:moveTo>
                  <a:pt x="0" y="0"/>
                </a:moveTo>
                <a:lnTo>
                  <a:pt x="445782" y="0"/>
                </a:lnTo>
                <a:cubicBezTo>
                  <a:pt x="11148360" y="0"/>
                  <a:pt x="11148360" y="0"/>
                  <a:pt x="11148360" y="0"/>
                </a:cubicBezTo>
                <a:cubicBezTo>
                  <a:pt x="11363817" y="0"/>
                  <a:pt x="11529554" y="82761"/>
                  <a:pt x="11628995" y="227594"/>
                </a:cubicBezTo>
                <a:cubicBezTo>
                  <a:pt x="11678716" y="289665"/>
                  <a:pt x="11695290" y="393117"/>
                  <a:pt x="11678716" y="475878"/>
                </a:cubicBezTo>
                <a:cubicBezTo>
                  <a:pt x="10750592" y="5979515"/>
                  <a:pt x="10750592" y="5979515"/>
                  <a:pt x="10750592" y="5979515"/>
                </a:cubicBezTo>
                <a:cubicBezTo>
                  <a:pt x="10700871" y="6310561"/>
                  <a:pt x="10336251" y="6558845"/>
                  <a:pt x="9971631" y="6558845"/>
                </a:cubicBezTo>
                <a:cubicBezTo>
                  <a:pt x="4177589" y="6558845"/>
                  <a:pt x="1371100" y="6558845"/>
                  <a:pt x="11707" y="6558845"/>
                </a:cubicBezTo>
                <a:lnTo>
                  <a:pt x="0" y="655884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87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Segnaposto numero diapositiva 5"/>
          <p:cNvSpPr txBox="1">
            <a:spLocks/>
          </p:cNvSpPr>
          <p:nvPr userDrawn="1"/>
        </p:nvSpPr>
        <p:spPr>
          <a:xfrm>
            <a:off x="125893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1338BF-DDDB-7C49-9A46-A89D6447049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" name="Figura a mano libera: forma 10"/>
          <p:cNvSpPr/>
          <p:nvPr userDrawn="1"/>
        </p:nvSpPr>
        <p:spPr>
          <a:xfrm>
            <a:off x="68581" y="168765"/>
            <a:ext cx="11809108" cy="6689235"/>
          </a:xfrm>
          <a:custGeom>
            <a:avLst/>
            <a:gdLst>
              <a:gd name="connsiteX0" fmla="*/ 0 w 11684931"/>
              <a:gd name="connsiteY0" fmla="*/ 0 h 6558845"/>
              <a:gd name="connsiteX1" fmla="*/ 445782 w 11684931"/>
              <a:gd name="connsiteY1" fmla="*/ 0 h 6558845"/>
              <a:gd name="connsiteX2" fmla="*/ 11148360 w 11684931"/>
              <a:gd name="connsiteY2" fmla="*/ 0 h 6558845"/>
              <a:gd name="connsiteX3" fmla="*/ 11628995 w 11684931"/>
              <a:gd name="connsiteY3" fmla="*/ 227594 h 6558845"/>
              <a:gd name="connsiteX4" fmla="*/ 11678716 w 11684931"/>
              <a:gd name="connsiteY4" fmla="*/ 475878 h 6558845"/>
              <a:gd name="connsiteX5" fmla="*/ 10750592 w 11684931"/>
              <a:gd name="connsiteY5" fmla="*/ 5979515 h 6558845"/>
              <a:gd name="connsiteX6" fmla="*/ 9971631 w 11684931"/>
              <a:gd name="connsiteY6" fmla="*/ 6558845 h 6558845"/>
              <a:gd name="connsiteX7" fmla="*/ 11707 w 11684931"/>
              <a:gd name="connsiteY7" fmla="*/ 6558845 h 6558845"/>
              <a:gd name="connsiteX8" fmla="*/ 0 w 11684931"/>
              <a:gd name="connsiteY8" fmla="*/ 6558845 h 6558845"/>
              <a:gd name="connsiteX9" fmla="*/ 0 w 11684931"/>
              <a:gd name="connsiteY9" fmla="*/ 0 h 655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684931" h="6558845">
                <a:moveTo>
                  <a:pt x="0" y="0"/>
                </a:moveTo>
                <a:lnTo>
                  <a:pt x="445782" y="0"/>
                </a:lnTo>
                <a:cubicBezTo>
                  <a:pt x="11148360" y="0"/>
                  <a:pt x="11148360" y="0"/>
                  <a:pt x="11148360" y="0"/>
                </a:cubicBezTo>
                <a:cubicBezTo>
                  <a:pt x="11363817" y="0"/>
                  <a:pt x="11529554" y="82761"/>
                  <a:pt x="11628995" y="227594"/>
                </a:cubicBezTo>
                <a:cubicBezTo>
                  <a:pt x="11678716" y="289665"/>
                  <a:pt x="11695290" y="393117"/>
                  <a:pt x="11678716" y="475878"/>
                </a:cubicBezTo>
                <a:cubicBezTo>
                  <a:pt x="10750592" y="5979515"/>
                  <a:pt x="10750592" y="5979515"/>
                  <a:pt x="10750592" y="5979515"/>
                </a:cubicBezTo>
                <a:cubicBezTo>
                  <a:pt x="10700871" y="6310561"/>
                  <a:pt x="10336251" y="6558845"/>
                  <a:pt x="9971631" y="6558845"/>
                </a:cubicBezTo>
                <a:cubicBezTo>
                  <a:pt x="4177589" y="6558845"/>
                  <a:pt x="1371100" y="6558845"/>
                  <a:pt x="11707" y="6558845"/>
                </a:cubicBezTo>
                <a:lnTo>
                  <a:pt x="0" y="655884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email">
              <a:alphaModFix amt="5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20486"/>
            </a:stretch>
          </a:blipFill>
          <a:ln w="1873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7686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C0C16-2008-423D-A015-209704453FD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E3E5-EDD1-4266-992C-F29E6F0A25A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397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C0C16-2008-423D-A015-209704453FD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E3E5-EDD1-4266-992C-F29E6F0A25A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291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C0C16-2008-423D-A015-209704453FD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E3E5-EDD1-4266-992C-F29E6F0A25A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259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C0C16-2008-423D-A015-209704453FD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E3E5-EDD1-4266-992C-F29E6F0A25A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846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C0C16-2008-423D-A015-209704453FD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E3E5-EDD1-4266-992C-F29E6F0A25A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39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C0C16-2008-423D-A015-209704453FD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E3E5-EDD1-4266-992C-F29E6F0A25A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282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itolo 3">
            <a:extLst>
              <a:ext uri="{FF2B5EF4-FFF2-40B4-BE49-F238E27FC236}">
                <a16:creationId xmlns:a16="http://schemas.microsoft.com/office/drawing/2014/main" xmlns="" id="{573181CC-7074-4545-9DE6-59B37D813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6" y="313971"/>
            <a:ext cx="11407594" cy="6778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10EE68EA-04D8-4F84-B37D-596D4ED259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9088" y="1633538"/>
            <a:ext cx="10428287" cy="4527550"/>
          </a:xfrm>
        </p:spPr>
        <p:txBody>
          <a:bodyPr/>
          <a:lstStyle>
            <a:lvl1pPr marL="523875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Font typeface="Arial"/>
              <a:buBlip>
                <a:blip r:embed="rId2"/>
              </a:buBlip>
              <a:defRPr lang="it-IT" sz="2200" kern="1200" cap="none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+mn-cs"/>
              </a:defRPr>
            </a:lvl1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849026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C0C16-2008-423D-A015-209704453FD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E3E5-EDD1-4266-992C-F29E6F0A25A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855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C0C16-2008-423D-A015-209704453FD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E3E5-EDD1-4266-992C-F29E6F0A25A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921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C0C16-2008-423D-A015-209704453FD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E3E5-EDD1-4266-992C-F29E6F0A25A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6747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C0C16-2008-423D-A015-209704453FD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E3E5-EDD1-4266-992C-F29E6F0A25A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6618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C0C16-2008-423D-A015-209704453FD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DE3E5-EDD1-4266-992C-F29E6F0A25A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565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it-IT"/>
              <a:t>Fare clic per modificare lo stile del titolo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454C26FF-5F76-4C16-A28C-F6594F3AF6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0141143" y="1"/>
            <a:ext cx="2044700" cy="6858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67750AA5-A5A0-468A-99B8-096DDB8EEF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9768" y="6211614"/>
            <a:ext cx="983436" cy="52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95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bg>
      <p:bgPr>
        <a:blipFill>
          <a:blip r:embed="rId2" cstate="email">
            <a:alphaModFix amt="5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 l="20486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xmlns="" id="{F62A9F39-566B-4B83-9DF1-AE8CD6EC6153}"/>
              </a:ext>
            </a:extLst>
          </p:cNvPr>
          <p:cNvSpPr/>
          <p:nvPr userDrawn="1"/>
        </p:nvSpPr>
        <p:spPr>
          <a:xfrm>
            <a:off x="169336" y="2722504"/>
            <a:ext cx="53816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400" b="1" spc="100" baseline="0" dirty="0">
                <a:solidFill>
                  <a:schemeClr val="bg1"/>
                </a:solidFill>
              </a:rPr>
              <a:t>GUADAGNARE DI PIÙ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xmlns="" id="{EFF78A5A-AE10-4F03-BFFD-247D9A38E3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141143" y="1"/>
            <a:ext cx="2044700" cy="6858000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xmlns="" id="{171161BF-B1F4-41A2-9DE1-C2F7E3C7D1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9768" y="6211614"/>
            <a:ext cx="983436" cy="52663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9DA540BC-918A-43DE-9990-1870657F014A}"/>
              </a:ext>
            </a:extLst>
          </p:cNvPr>
          <p:cNvSpPr/>
          <p:nvPr userDrawn="1"/>
        </p:nvSpPr>
        <p:spPr>
          <a:xfrm>
            <a:off x="5968732" y="2722504"/>
            <a:ext cx="44803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400" b="1" spc="240" baseline="0" dirty="0">
                <a:solidFill>
                  <a:schemeClr val="bg1"/>
                </a:solidFill>
              </a:rPr>
              <a:t>CREARE VALORE</a:t>
            </a:r>
            <a:endParaRPr lang="it-IT" sz="4400" b="1" spc="240" baseline="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E44F6D4A-22AE-4F68-889E-C44D0B6F9E19}"/>
              </a:ext>
            </a:extLst>
          </p:cNvPr>
          <p:cNvSpPr/>
          <p:nvPr userDrawn="1"/>
        </p:nvSpPr>
        <p:spPr>
          <a:xfrm>
            <a:off x="182032" y="3204927"/>
            <a:ext cx="536897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4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VENDENDO IL NUOVO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96152F8B-D2EF-43E8-BF90-A1A3F84782AD}"/>
              </a:ext>
            </a:extLst>
          </p:cNvPr>
          <p:cNvSpPr/>
          <p:nvPr userDrawn="1"/>
        </p:nvSpPr>
        <p:spPr>
          <a:xfrm>
            <a:off x="5968732" y="3222726"/>
            <a:ext cx="44001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sz="4400" b="1" spc="0" baseline="0" dirty="0">
                <a:solidFill>
                  <a:schemeClr val="bg1"/>
                </a:solidFill>
              </a:rPr>
              <a:t>CON LA PERMUTA</a:t>
            </a:r>
          </a:p>
        </p:txBody>
      </p:sp>
    </p:spTree>
    <p:extLst>
      <p:ext uri="{BB962C8B-B14F-4D97-AF65-F5344CB8AC3E}">
        <p14:creationId xmlns:p14="http://schemas.microsoft.com/office/powerpoint/2010/main" val="849393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xmlns="" id="{93D964DE-83BB-4E94-88AE-8408BF1C24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936750" y="1720850"/>
            <a:ext cx="2922588" cy="3927475"/>
          </a:xfr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endParaRPr lang="it-IT"/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xmlns="" id="{E1F3177A-2836-48D7-BF97-2A6B4B0860F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9535" y="2617788"/>
            <a:ext cx="1587500" cy="291306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xmlns="" id="{562802D0-E74D-4D98-A471-5EF1E676810D}"/>
              </a:ext>
            </a:extLst>
          </p:cNvPr>
          <p:cNvSpPr txBox="1">
            <a:spLocks/>
          </p:cNvSpPr>
          <p:nvPr userDrawn="1"/>
        </p:nvSpPr>
        <p:spPr>
          <a:xfrm>
            <a:off x="206189" y="640596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1338BF-DDDB-7C49-9A46-A89D6447049C}" type="slidenum">
              <a:rPr lang="it-IT" smtClean="0"/>
              <a:pPr/>
              <a:t>‹N›</a:t>
            </a:fld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139943F3-5A75-4028-BFF6-BE185A33B1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0141143" y="1"/>
            <a:ext cx="2044700" cy="68580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ACAD33A9-E6EC-4D35-9F16-918C1C8ACE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9768" y="6211614"/>
            <a:ext cx="983436" cy="52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58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xmlns="" id="{93D964DE-83BB-4E94-88AE-8408BF1C24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25047" y="1864834"/>
            <a:ext cx="5337117" cy="3415378"/>
          </a:xfrm>
          <a:prstGeom prst="roundRect">
            <a:avLst>
              <a:gd name="adj" fmla="val 2493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xmlns="" id="{DE9DF612-E3E9-4C0D-9B16-FEE57F9E1ACA}"/>
              </a:ext>
            </a:extLst>
          </p:cNvPr>
          <p:cNvSpPr txBox="1">
            <a:spLocks/>
          </p:cNvSpPr>
          <p:nvPr userDrawn="1"/>
        </p:nvSpPr>
        <p:spPr>
          <a:xfrm>
            <a:off x="206189" y="640596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1338BF-DDDB-7C49-9A46-A89D6447049C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73472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 anchor="t" anchorCtr="0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xmlns="" id="{93D964DE-83BB-4E94-88AE-8408BF1C24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0770" y="1595893"/>
            <a:ext cx="5414877" cy="3056789"/>
          </a:xfrm>
          <a:prstGeom prst="roundRect">
            <a:avLst>
              <a:gd name="adj" fmla="val 0"/>
            </a:avLst>
          </a:prstGeom>
          <a:solidFill>
            <a:schemeClr val="tx2">
              <a:lumMod val="40000"/>
              <a:lumOff val="60000"/>
            </a:schemeClr>
          </a:solidFill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xmlns="" id="{D6D3ADC1-D83A-4EDF-9A36-0C53BB9B4622}"/>
              </a:ext>
            </a:extLst>
          </p:cNvPr>
          <p:cNvSpPr txBox="1">
            <a:spLocks/>
          </p:cNvSpPr>
          <p:nvPr userDrawn="1"/>
        </p:nvSpPr>
        <p:spPr>
          <a:xfrm>
            <a:off x="206189" y="640596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B1338BF-DDDB-7C49-9A46-A89D6447049C}" type="slidenum">
              <a:rPr lang="it-IT" smtClean="0"/>
              <a:pPr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6962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o immagine scura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147301" y="1"/>
            <a:ext cx="2044700" cy="6858000"/>
          </a:xfrm>
          <a:prstGeom prst="rect">
            <a:avLst/>
          </a:prstGeom>
        </p:spPr>
      </p:pic>
      <p:sp>
        <p:nvSpPr>
          <p:cNvPr id="7" name="Segnaposto titolo 3">
            <a:extLst>
              <a:ext uri="{FF2B5EF4-FFF2-40B4-BE49-F238E27FC236}">
                <a16:creationId xmlns:a16="http://schemas.microsoft.com/office/drawing/2014/main" xmlns="" id="{0EE90795-E2DE-4CAB-8CA7-1818DC548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6" y="313971"/>
            <a:ext cx="11407594" cy="6778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F3DD811D-5529-47E9-B17C-86840BE6D4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9768" y="6211614"/>
            <a:ext cx="983436" cy="52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04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ndo immagine chiara">
    <p:bg>
      <p:bgPr>
        <a:blipFill dpi="0" rotWithShape="1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itolo 3">
            <a:extLst>
              <a:ext uri="{FF2B5EF4-FFF2-40B4-BE49-F238E27FC236}">
                <a16:creationId xmlns:a16="http://schemas.microsoft.com/office/drawing/2014/main" xmlns="" id="{0EE90795-E2DE-4CAB-8CA7-1818DC548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86" y="313971"/>
            <a:ext cx="11407594" cy="6778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>
                <a:solidFill>
                  <a:srgbClr val="001A72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E2F2C78C-99E3-476F-81B0-B5B2D51651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/>
          <a:stretch>
            <a:fillRect/>
          </a:stretch>
        </p:blipFill>
        <p:spPr>
          <a:xfrm>
            <a:off x="10147301" y="1"/>
            <a:ext cx="2044700" cy="6858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1DD7C103-DF77-45AA-8B81-626D4B5BC5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9768" y="6211614"/>
            <a:ext cx="983436" cy="52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60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 cstate="email">
            <a:alphaModFix amt="5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 l="20486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: forma 6"/>
          <p:cNvSpPr>
            <a:spLocks/>
          </p:cNvSpPr>
          <p:nvPr userDrawn="1"/>
        </p:nvSpPr>
        <p:spPr bwMode="auto">
          <a:xfrm>
            <a:off x="0" y="158044"/>
            <a:ext cx="12034886" cy="6558845"/>
          </a:xfrm>
          <a:custGeom>
            <a:avLst/>
            <a:gdLst>
              <a:gd name="connsiteX0" fmla="*/ 277958 w 12034886"/>
              <a:gd name="connsiteY0" fmla="*/ 0 h 6558845"/>
              <a:gd name="connsiteX1" fmla="*/ 11498315 w 12034886"/>
              <a:gd name="connsiteY1" fmla="*/ 0 h 6558845"/>
              <a:gd name="connsiteX2" fmla="*/ 11978950 w 12034886"/>
              <a:gd name="connsiteY2" fmla="*/ 227594 h 6558845"/>
              <a:gd name="connsiteX3" fmla="*/ 12028671 w 12034886"/>
              <a:gd name="connsiteY3" fmla="*/ 475879 h 6558845"/>
              <a:gd name="connsiteX4" fmla="*/ 11100547 w 12034886"/>
              <a:gd name="connsiteY4" fmla="*/ 5979515 h 6558845"/>
              <a:gd name="connsiteX5" fmla="*/ 10321586 w 12034886"/>
              <a:gd name="connsiteY5" fmla="*/ 6558845 h 6558845"/>
              <a:gd name="connsiteX6" fmla="*/ 25639 w 12034886"/>
              <a:gd name="connsiteY6" fmla="*/ 6558845 h 6558845"/>
              <a:gd name="connsiteX7" fmla="*/ 0 w 12034886"/>
              <a:gd name="connsiteY7" fmla="*/ 6558845 h 6558845"/>
              <a:gd name="connsiteX8" fmla="*/ 0 w 12034886"/>
              <a:gd name="connsiteY8" fmla="*/ 50986 h 6558845"/>
              <a:gd name="connsiteX9" fmla="*/ 9413 w 12034886"/>
              <a:gd name="connsiteY9" fmla="*/ 46877 h 6558845"/>
              <a:gd name="connsiteX10" fmla="*/ 277958 w 12034886"/>
              <a:gd name="connsiteY10" fmla="*/ 0 h 655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034886" h="6558845">
                <a:moveTo>
                  <a:pt x="277958" y="0"/>
                </a:moveTo>
                <a:cubicBezTo>
                  <a:pt x="11498315" y="0"/>
                  <a:pt x="11498315" y="0"/>
                  <a:pt x="11498315" y="0"/>
                </a:cubicBezTo>
                <a:cubicBezTo>
                  <a:pt x="11713772" y="0"/>
                  <a:pt x="11879509" y="82762"/>
                  <a:pt x="11978950" y="227594"/>
                </a:cubicBezTo>
                <a:cubicBezTo>
                  <a:pt x="12028671" y="289665"/>
                  <a:pt x="12045245" y="393117"/>
                  <a:pt x="12028671" y="475879"/>
                </a:cubicBezTo>
                <a:cubicBezTo>
                  <a:pt x="11100547" y="5979515"/>
                  <a:pt x="11100547" y="5979515"/>
                  <a:pt x="11100547" y="5979515"/>
                </a:cubicBezTo>
                <a:cubicBezTo>
                  <a:pt x="11050826" y="6310561"/>
                  <a:pt x="10686206" y="6558845"/>
                  <a:pt x="10321586" y="6558845"/>
                </a:cubicBezTo>
                <a:cubicBezTo>
                  <a:pt x="4000813" y="6558845"/>
                  <a:pt x="1235475" y="6558845"/>
                  <a:pt x="25639" y="6558845"/>
                </a:cubicBezTo>
                <a:lnTo>
                  <a:pt x="0" y="6558845"/>
                </a:lnTo>
                <a:lnTo>
                  <a:pt x="0" y="50986"/>
                </a:lnTo>
                <a:lnTo>
                  <a:pt x="9413" y="46877"/>
                </a:lnTo>
                <a:cubicBezTo>
                  <a:pt x="95648" y="16811"/>
                  <a:pt x="186803" y="0"/>
                  <a:pt x="277958" y="0"/>
                </a:cubicBezTo>
                <a:close/>
              </a:path>
            </a:pathLst>
          </a:custGeom>
          <a:noFill/>
          <a:ln w="125413" cap="flat">
            <a:solidFill>
              <a:srgbClr val="DA291C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t-IT"/>
          </a:p>
        </p:txBody>
      </p:sp>
      <p:sp>
        <p:nvSpPr>
          <p:cNvPr id="8" name="Figura a mano libera: forma 7"/>
          <p:cNvSpPr>
            <a:spLocks/>
          </p:cNvSpPr>
          <p:nvPr userDrawn="1"/>
        </p:nvSpPr>
        <p:spPr bwMode="auto">
          <a:xfrm>
            <a:off x="0" y="85918"/>
            <a:ext cx="11933286" cy="6689234"/>
          </a:xfrm>
          <a:custGeom>
            <a:avLst/>
            <a:gdLst>
              <a:gd name="connsiteX0" fmla="*/ 176358 w 11933286"/>
              <a:gd name="connsiteY0" fmla="*/ 0 h 6558845"/>
              <a:gd name="connsiteX1" fmla="*/ 11396715 w 11933286"/>
              <a:gd name="connsiteY1" fmla="*/ 0 h 6558845"/>
              <a:gd name="connsiteX2" fmla="*/ 11877350 w 11933286"/>
              <a:gd name="connsiteY2" fmla="*/ 227594 h 6558845"/>
              <a:gd name="connsiteX3" fmla="*/ 11927071 w 11933286"/>
              <a:gd name="connsiteY3" fmla="*/ 475879 h 6558845"/>
              <a:gd name="connsiteX4" fmla="*/ 10998947 w 11933286"/>
              <a:gd name="connsiteY4" fmla="*/ 5979515 h 6558845"/>
              <a:gd name="connsiteX5" fmla="*/ 10219986 w 11933286"/>
              <a:gd name="connsiteY5" fmla="*/ 6558845 h 6558845"/>
              <a:gd name="connsiteX6" fmla="*/ 140424 w 11933286"/>
              <a:gd name="connsiteY6" fmla="*/ 6558845 h 6558845"/>
              <a:gd name="connsiteX7" fmla="*/ 0 w 11933286"/>
              <a:gd name="connsiteY7" fmla="*/ 6558845 h 6558845"/>
              <a:gd name="connsiteX8" fmla="*/ 0 w 11933286"/>
              <a:gd name="connsiteY8" fmla="*/ 22712 h 6558845"/>
              <a:gd name="connsiteX9" fmla="*/ 40241 w 11933286"/>
              <a:gd name="connsiteY9" fmla="*/ 12164 h 6558845"/>
              <a:gd name="connsiteX10" fmla="*/ 176358 w 11933286"/>
              <a:gd name="connsiteY10" fmla="*/ 0 h 655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933286" h="6558845">
                <a:moveTo>
                  <a:pt x="176358" y="0"/>
                </a:moveTo>
                <a:cubicBezTo>
                  <a:pt x="11396715" y="0"/>
                  <a:pt x="11396715" y="0"/>
                  <a:pt x="11396715" y="0"/>
                </a:cubicBezTo>
                <a:cubicBezTo>
                  <a:pt x="11612172" y="0"/>
                  <a:pt x="11777909" y="82762"/>
                  <a:pt x="11877350" y="227594"/>
                </a:cubicBezTo>
                <a:cubicBezTo>
                  <a:pt x="11927071" y="289665"/>
                  <a:pt x="11943645" y="393117"/>
                  <a:pt x="11927071" y="475879"/>
                </a:cubicBezTo>
                <a:cubicBezTo>
                  <a:pt x="10998947" y="5979515"/>
                  <a:pt x="10998947" y="5979515"/>
                  <a:pt x="10998947" y="5979515"/>
                </a:cubicBezTo>
                <a:cubicBezTo>
                  <a:pt x="10949226" y="6310561"/>
                  <a:pt x="10584606" y="6558845"/>
                  <a:pt x="10219986" y="6558845"/>
                </a:cubicBezTo>
                <a:cubicBezTo>
                  <a:pt x="4250367" y="6558845"/>
                  <a:pt x="1452108" y="6558845"/>
                  <a:pt x="140424" y="6558845"/>
                </a:cubicBezTo>
                <a:lnTo>
                  <a:pt x="0" y="6558845"/>
                </a:lnTo>
                <a:lnTo>
                  <a:pt x="0" y="22712"/>
                </a:lnTo>
                <a:lnTo>
                  <a:pt x="40241" y="12164"/>
                </a:lnTo>
                <a:cubicBezTo>
                  <a:pt x="85203" y="4203"/>
                  <a:pt x="130781" y="0"/>
                  <a:pt x="176358" y="0"/>
                </a:cubicBezTo>
                <a:close/>
              </a:path>
            </a:pathLst>
          </a:custGeom>
          <a:noFill/>
          <a:ln w="125413" cap="flat">
            <a:solidFill>
              <a:srgbClr val="152D6D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t-IT"/>
          </a:p>
        </p:txBody>
      </p:sp>
      <p:sp>
        <p:nvSpPr>
          <p:cNvPr id="9" name="Figura a mano libera: forma 8"/>
          <p:cNvSpPr/>
          <p:nvPr userDrawn="1"/>
        </p:nvSpPr>
        <p:spPr>
          <a:xfrm>
            <a:off x="1" y="85917"/>
            <a:ext cx="11809108" cy="6689235"/>
          </a:xfrm>
          <a:custGeom>
            <a:avLst/>
            <a:gdLst>
              <a:gd name="connsiteX0" fmla="*/ 0 w 11684931"/>
              <a:gd name="connsiteY0" fmla="*/ 0 h 6558845"/>
              <a:gd name="connsiteX1" fmla="*/ 445782 w 11684931"/>
              <a:gd name="connsiteY1" fmla="*/ 0 h 6558845"/>
              <a:gd name="connsiteX2" fmla="*/ 11148360 w 11684931"/>
              <a:gd name="connsiteY2" fmla="*/ 0 h 6558845"/>
              <a:gd name="connsiteX3" fmla="*/ 11628995 w 11684931"/>
              <a:gd name="connsiteY3" fmla="*/ 227594 h 6558845"/>
              <a:gd name="connsiteX4" fmla="*/ 11678716 w 11684931"/>
              <a:gd name="connsiteY4" fmla="*/ 475878 h 6558845"/>
              <a:gd name="connsiteX5" fmla="*/ 10750592 w 11684931"/>
              <a:gd name="connsiteY5" fmla="*/ 5979515 h 6558845"/>
              <a:gd name="connsiteX6" fmla="*/ 9971631 w 11684931"/>
              <a:gd name="connsiteY6" fmla="*/ 6558845 h 6558845"/>
              <a:gd name="connsiteX7" fmla="*/ 11707 w 11684931"/>
              <a:gd name="connsiteY7" fmla="*/ 6558845 h 6558845"/>
              <a:gd name="connsiteX8" fmla="*/ 0 w 11684931"/>
              <a:gd name="connsiteY8" fmla="*/ 6558845 h 6558845"/>
              <a:gd name="connsiteX9" fmla="*/ 0 w 11684931"/>
              <a:gd name="connsiteY9" fmla="*/ 0 h 655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684931" h="6558845">
                <a:moveTo>
                  <a:pt x="0" y="0"/>
                </a:moveTo>
                <a:lnTo>
                  <a:pt x="445782" y="0"/>
                </a:lnTo>
                <a:cubicBezTo>
                  <a:pt x="11148360" y="0"/>
                  <a:pt x="11148360" y="0"/>
                  <a:pt x="11148360" y="0"/>
                </a:cubicBezTo>
                <a:cubicBezTo>
                  <a:pt x="11363817" y="0"/>
                  <a:pt x="11529554" y="82761"/>
                  <a:pt x="11628995" y="227594"/>
                </a:cubicBezTo>
                <a:cubicBezTo>
                  <a:pt x="11678716" y="289665"/>
                  <a:pt x="11695290" y="393117"/>
                  <a:pt x="11678716" y="475878"/>
                </a:cubicBezTo>
                <a:cubicBezTo>
                  <a:pt x="10750592" y="5979515"/>
                  <a:pt x="10750592" y="5979515"/>
                  <a:pt x="10750592" y="5979515"/>
                </a:cubicBezTo>
                <a:cubicBezTo>
                  <a:pt x="10700871" y="6310561"/>
                  <a:pt x="10336251" y="6558845"/>
                  <a:pt x="9971631" y="6558845"/>
                </a:cubicBezTo>
                <a:cubicBezTo>
                  <a:pt x="4177589" y="6558845"/>
                  <a:pt x="1371100" y="6558845"/>
                  <a:pt x="11707" y="6558845"/>
                </a:cubicBezTo>
                <a:lnTo>
                  <a:pt x="0" y="655884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87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 </a:t>
            </a:r>
          </a:p>
        </p:txBody>
      </p:sp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9768" y="6211614"/>
            <a:ext cx="983436" cy="526630"/>
          </a:xfrm>
          <a:prstGeom prst="rect">
            <a:avLst/>
          </a:prstGeom>
        </p:spPr>
      </p:pic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19586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523875" lvl="0" indent="-342900" defTabSz="4572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Blip>
                <a:blip r:embed="rId17"/>
              </a:buBlip>
            </a:pPr>
            <a:r>
              <a:rPr lang="it-IT" dirty="0"/>
              <a:t>Modifica gli stili del testo dello schema</a:t>
            </a:r>
          </a:p>
          <a:p>
            <a:pPr marL="523875" lvl="0" indent="-342900" defTabSz="4572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Blip>
                <a:blip r:embed="rId17"/>
              </a:buBlip>
            </a:pPr>
            <a:r>
              <a:rPr lang="it-IT" dirty="0"/>
              <a:t>Secondo livello</a:t>
            </a:r>
          </a:p>
          <a:p>
            <a:pPr marL="523875" lvl="0" indent="-342900" defTabSz="4572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00000"/>
              <a:buBlip>
                <a:blip r:embed="rId17"/>
              </a:buBlip>
            </a:pPr>
            <a:r>
              <a:rPr lang="it-IT" dirty="0"/>
              <a:t>Terzo livello</a:t>
            </a:r>
          </a:p>
        </p:txBody>
      </p:sp>
      <p:sp>
        <p:nvSpPr>
          <p:cNvPr id="4" name="Segnaposto titolo 3"/>
          <p:cNvSpPr>
            <a:spLocks noGrp="1"/>
          </p:cNvSpPr>
          <p:nvPr>
            <p:ph type="title"/>
          </p:nvPr>
        </p:nvSpPr>
        <p:spPr>
          <a:xfrm>
            <a:off x="319586" y="313971"/>
            <a:ext cx="11407594" cy="6778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495193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6" r:id="rId3"/>
    <p:sldLayoutId id="2147483654" r:id="rId4"/>
    <p:sldLayoutId id="2147483663" r:id="rId5"/>
    <p:sldLayoutId id="2147483664" r:id="rId6"/>
    <p:sldLayoutId id="2147483665" r:id="rId7"/>
    <p:sldLayoutId id="2147483651" r:id="rId8"/>
    <p:sldLayoutId id="2147483660" r:id="rId9"/>
    <p:sldLayoutId id="2147483661" r:id="rId10"/>
    <p:sldLayoutId id="2147483655" r:id="rId11"/>
    <p:sldLayoutId id="2147483659" r:id="rId12"/>
    <p:sldLayoutId id="2147483662" r:id="rId13"/>
  </p:sldLayoutIdLst>
  <p:hf hdr="0" ftr="0" dt="0"/>
  <p:txStyles>
    <p:titleStyle>
      <a:lvl1pPr algn="l" defTabSz="914400" rtl="0" eaLnBrk="1" latinLnBrk="0" hangingPunct="1">
        <a:lnSpc>
          <a:spcPts val="4000"/>
        </a:lnSpc>
        <a:spcBef>
          <a:spcPts val="0"/>
        </a:spcBef>
        <a:buNone/>
        <a:defRPr lang="it-IT" sz="4200" b="1" kern="1200" smtClean="0">
          <a:solidFill>
            <a:srgbClr val="001A72"/>
          </a:solidFill>
          <a:latin typeface="+mn-lt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lang="it-IT" sz="2200" kern="1200" cap="none" smtClean="0">
          <a:solidFill>
            <a:schemeClr val="tx1">
              <a:lumMod val="75000"/>
              <a:lumOff val="25000"/>
            </a:schemeClr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lang="it-IT" sz="2000" kern="1200" cap="none" smtClean="0">
          <a:solidFill>
            <a:schemeClr val="tx1">
              <a:tint val="75000"/>
            </a:schemeClr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lang="it-IT" sz="1800" kern="1200" cap="none" smtClean="0">
          <a:solidFill>
            <a:schemeClr val="tx1">
              <a:tint val="75000"/>
            </a:schemeClr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lang="it-IT" sz="1600" kern="1200" cap="none" smtClean="0">
          <a:solidFill>
            <a:schemeClr val="tx1">
              <a:tint val="75000"/>
            </a:schemeClr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lang="it-IT" sz="1400" kern="1200" cap="none" smtClean="0">
          <a:solidFill>
            <a:schemeClr val="tx1">
              <a:tint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9" userDrawn="1">
          <p15:clr>
            <a:srgbClr val="F26B43"/>
          </p15:clr>
        </p15:guide>
        <p15:guide id="2" orient="horz" pos="415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3000"/>
            <a:lum/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C0C16-2008-423D-A015-209704453FDB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13/06/2018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DE3E5-EDD1-4266-992C-F29E6F0A25A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459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06" y="110619"/>
            <a:ext cx="3194436" cy="1191707"/>
          </a:xfrm>
          <a:prstGeom prst="rect">
            <a:avLst/>
          </a:prstGeom>
        </p:spPr>
      </p:pic>
      <p:sp>
        <p:nvSpPr>
          <p:cNvPr id="10" name="Sottotitolo 2"/>
          <p:cNvSpPr txBox="1">
            <a:spLocks/>
          </p:cNvSpPr>
          <p:nvPr/>
        </p:nvSpPr>
        <p:spPr>
          <a:xfrm>
            <a:off x="0" y="5054399"/>
            <a:ext cx="12192000" cy="898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solidFill>
                  <a:srgbClr val="5B9BD5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CONVEGNO FEDERMOTORIZZAZIONE</a:t>
            </a:r>
          </a:p>
          <a:p>
            <a:r>
              <a:rPr lang="it-IT" sz="2000" dirty="0" smtClean="0">
                <a:solidFill>
                  <a:srgbClr val="5B9BD5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</a:t>
            </a:r>
            <a:r>
              <a:rPr lang="it-IT" sz="2000" dirty="0">
                <a:solidFill>
                  <a:srgbClr val="5B9BD5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2000" dirty="0" smtClean="0">
                <a:solidFill>
                  <a:srgbClr val="5B9BD5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GIUGNO 2018</a:t>
            </a:r>
            <a:endParaRPr lang="it-IT" sz="2000" dirty="0">
              <a:solidFill>
                <a:srgbClr val="5B9BD5">
                  <a:lumMod val="5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it-IT" sz="2000" dirty="0">
              <a:solidFill>
                <a:srgbClr val="5B9BD5">
                  <a:lumMod val="5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3329442" y="2383565"/>
            <a:ext cx="2918691" cy="60495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it-IT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it-IT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it-IT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it-IT" sz="1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it-IT" sz="112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it-IT" sz="11200" dirty="0" smtClean="0">
                <a:solidFill>
                  <a:srgbClr val="5B9BD5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Fabrizio </a:t>
            </a:r>
            <a:r>
              <a:rPr lang="it-IT" sz="11200" b="1" dirty="0" smtClean="0">
                <a:solidFill>
                  <a:srgbClr val="5B9BD5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Catalani</a:t>
            </a:r>
            <a:endParaRPr lang="it-IT" sz="11200" b="1" dirty="0">
              <a:solidFill>
                <a:srgbClr val="5B9BD5">
                  <a:lumMod val="5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2" name="Connettore 1 11"/>
          <p:cNvCxnSpPr/>
          <p:nvPr/>
        </p:nvCxnSpPr>
        <p:spPr>
          <a:xfrm>
            <a:off x="5904531" y="2177513"/>
            <a:ext cx="0" cy="10170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6307687" y="2282110"/>
            <a:ext cx="4796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5B9BD5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Responsabile</a:t>
            </a:r>
            <a:r>
              <a:rPr lang="en-US" i="1" dirty="0" smtClean="0">
                <a:solidFill>
                  <a:srgbClr val="5B9BD5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i="1" dirty="0" err="1" smtClean="0">
                <a:solidFill>
                  <a:srgbClr val="5B9BD5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Commerciale</a:t>
            </a:r>
            <a:endParaRPr lang="en-US" i="1" dirty="0" smtClean="0">
              <a:solidFill>
                <a:srgbClr val="5B9BD5">
                  <a:lumMod val="5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i="1" dirty="0" smtClean="0">
                <a:solidFill>
                  <a:srgbClr val="5B9BD5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BCA Italia</a:t>
            </a:r>
            <a:endParaRPr lang="it-IT" i="1" dirty="0">
              <a:solidFill>
                <a:srgbClr val="5B9BD5">
                  <a:lumMod val="5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178" y="134764"/>
            <a:ext cx="2136052" cy="1143416"/>
          </a:xfrm>
          <a:prstGeom prst="rect">
            <a:avLst/>
          </a:prstGeom>
        </p:spPr>
      </p:pic>
      <p:pic>
        <p:nvPicPr>
          <p:cNvPr id="17" name="Immagine 1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484" y="3088786"/>
            <a:ext cx="1407770" cy="4617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876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3238500" y="3090069"/>
            <a:ext cx="5715000" cy="677863"/>
          </a:xfrm>
        </p:spPr>
        <p:txBody>
          <a:bodyPr anchor="ctr"/>
          <a:lstStyle/>
          <a:p>
            <a:pPr algn="ctr"/>
            <a:r>
              <a:rPr lang="it-IT" sz="4800" dirty="0">
                <a:solidFill>
                  <a:schemeClr val="bg1"/>
                </a:solidFill>
              </a:rPr>
              <a:t>VIDEO </a:t>
            </a:r>
            <a:r>
              <a:rPr lang="it-IT" sz="4800">
                <a:solidFill>
                  <a:schemeClr val="bg1"/>
                </a:solidFill>
              </a:rPr>
              <a:t>VENDITORI USATO</a:t>
            </a:r>
            <a:endParaRPr lang="it-IT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50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con angoli arrotondati sullo stesso lato 29">
            <a:extLst>
              <a:ext uri="{FF2B5EF4-FFF2-40B4-BE49-F238E27FC236}">
                <a16:creationId xmlns:a16="http://schemas.microsoft.com/office/drawing/2014/main" xmlns="" id="{9D21271E-AC3A-4D86-8707-28697E873BDA}"/>
              </a:ext>
            </a:extLst>
          </p:cNvPr>
          <p:cNvSpPr/>
          <p:nvPr/>
        </p:nvSpPr>
        <p:spPr>
          <a:xfrm rot="10800000">
            <a:off x="592277" y="1154442"/>
            <a:ext cx="10026933" cy="5193825"/>
          </a:xfrm>
          <a:prstGeom prst="round2SameRect">
            <a:avLst>
              <a:gd name="adj1" fmla="val 6005"/>
              <a:gd name="adj2" fmla="val 10097"/>
            </a:avLst>
          </a:prstGeom>
          <a:solidFill>
            <a:schemeClr val="bg1">
              <a:alpha val="80000"/>
            </a:schemeClr>
          </a:solidFill>
          <a:ln w="38100">
            <a:solidFill>
              <a:srgbClr val="FD10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Straight Connector 20">
            <a:extLst>
              <a:ext uri="{FF2B5EF4-FFF2-40B4-BE49-F238E27FC236}">
                <a16:creationId xmlns:a16="http://schemas.microsoft.com/office/drawing/2014/main" xmlns="" id="{7B52FC5F-07EB-4864-905F-AABFE0EFA9FC}"/>
              </a:ext>
            </a:extLst>
          </p:cNvPr>
          <p:cNvCxnSpPr>
            <a:cxnSpLocks/>
          </p:cNvCxnSpPr>
          <p:nvPr/>
        </p:nvCxnSpPr>
        <p:spPr>
          <a:xfrm>
            <a:off x="1058389" y="1395040"/>
            <a:ext cx="0" cy="4683642"/>
          </a:xfrm>
          <a:prstGeom prst="line">
            <a:avLst/>
          </a:prstGeom>
          <a:ln w="22225">
            <a:solidFill>
              <a:srgbClr val="FD101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agono 7">
            <a:extLst>
              <a:ext uri="{FF2B5EF4-FFF2-40B4-BE49-F238E27FC236}">
                <a16:creationId xmlns:a16="http://schemas.microsoft.com/office/drawing/2014/main" xmlns="" id="{BF6D191A-E5D6-4D8E-9866-52E6F2301CC1}"/>
              </a:ext>
            </a:extLst>
          </p:cNvPr>
          <p:cNvSpPr/>
          <p:nvPr/>
        </p:nvSpPr>
        <p:spPr>
          <a:xfrm>
            <a:off x="928550" y="1478107"/>
            <a:ext cx="265176" cy="228600"/>
          </a:xfrm>
          <a:prstGeom prst="hexagon">
            <a:avLst/>
          </a:prstGeom>
          <a:solidFill>
            <a:srgbClr val="FD101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xmlns="" id="{04F1DFDB-9B2C-416D-96B7-9C69619AC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Che cosa </a:t>
            </a:r>
            <a:r>
              <a:rPr lang="it-IT" dirty="0"/>
              <a:t>dice chi vende l’usato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358689" y="1319919"/>
            <a:ext cx="9130667" cy="486287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indent="0">
              <a:spcBef>
                <a:spcPts val="600"/>
              </a:spcBef>
              <a:spcAft>
                <a:spcPts val="600"/>
              </a:spcAft>
              <a:buSzPct val="80000"/>
              <a:buNone/>
              <a:defRPr sz="2800" i="1" cap="none">
                <a:solidFill>
                  <a:srgbClr val="001A72"/>
                </a:solidFill>
              </a:defRPr>
            </a:lvl1pPr>
          </a:lstStyle>
          <a:p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“Non esiste un usato invendibile. </a:t>
            </a:r>
            <a:b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Esiste il giusto canale al quale rivolgersi…” </a:t>
            </a:r>
          </a:p>
          <a:p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“Spesso con i commercianti serve lo stesso tempo </a:t>
            </a:r>
            <a:b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che per la vendita  a privati, ovviamente con meno margini…” </a:t>
            </a:r>
          </a:p>
          <a:p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“Dobbiamo trasformare il ritiro di una vettura critica in una vendita veloce, per avere liquidità da reinvestire in usato fresco...” </a:t>
            </a:r>
          </a:p>
          <a:p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“…ci appoggiamo a operatori che ci garantiscono certezza  </a:t>
            </a:r>
            <a:b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 rapidità di pagamento, e velocità nel concludere l’operazione”</a:t>
            </a:r>
          </a:p>
        </p:txBody>
      </p:sp>
      <p:sp>
        <p:nvSpPr>
          <p:cNvPr id="9" name="Esagono 8">
            <a:extLst>
              <a:ext uri="{FF2B5EF4-FFF2-40B4-BE49-F238E27FC236}">
                <a16:creationId xmlns:a16="http://schemas.microsoft.com/office/drawing/2014/main" xmlns="" id="{0E552031-B29E-4722-B58D-D2159CF7FEF1}"/>
              </a:ext>
            </a:extLst>
          </p:cNvPr>
          <p:cNvSpPr/>
          <p:nvPr/>
        </p:nvSpPr>
        <p:spPr>
          <a:xfrm>
            <a:off x="928550" y="2486025"/>
            <a:ext cx="265176" cy="228600"/>
          </a:xfrm>
          <a:prstGeom prst="hexagon">
            <a:avLst/>
          </a:prstGeom>
          <a:solidFill>
            <a:srgbClr val="FD101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Esagono 9">
            <a:extLst>
              <a:ext uri="{FF2B5EF4-FFF2-40B4-BE49-F238E27FC236}">
                <a16:creationId xmlns:a16="http://schemas.microsoft.com/office/drawing/2014/main" xmlns="" id="{4C231892-7CF6-486D-B36E-BB5C04656F1C}"/>
              </a:ext>
            </a:extLst>
          </p:cNvPr>
          <p:cNvSpPr/>
          <p:nvPr/>
        </p:nvSpPr>
        <p:spPr>
          <a:xfrm>
            <a:off x="928550" y="3473161"/>
            <a:ext cx="265176" cy="228600"/>
          </a:xfrm>
          <a:prstGeom prst="hexagon">
            <a:avLst/>
          </a:prstGeom>
          <a:solidFill>
            <a:srgbClr val="FD101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Esagono 10">
            <a:extLst>
              <a:ext uri="{FF2B5EF4-FFF2-40B4-BE49-F238E27FC236}">
                <a16:creationId xmlns:a16="http://schemas.microsoft.com/office/drawing/2014/main" xmlns="" id="{9AD6AF39-F010-408C-9A50-DB3B3929CB6B}"/>
              </a:ext>
            </a:extLst>
          </p:cNvPr>
          <p:cNvSpPr/>
          <p:nvPr/>
        </p:nvSpPr>
        <p:spPr>
          <a:xfrm>
            <a:off x="928550" y="4959061"/>
            <a:ext cx="265176" cy="228600"/>
          </a:xfrm>
          <a:prstGeom prst="hexagon">
            <a:avLst/>
          </a:prstGeom>
          <a:solidFill>
            <a:srgbClr val="FD101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485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EDA0D528-75C7-437E-923F-A83A575CB720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0141143" y="1"/>
            <a:ext cx="2044700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982555C8-839A-4017-8799-4EF8ECC4B1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9768" y="6211614"/>
            <a:ext cx="983436" cy="52663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AD7A411C-6B15-45B1-8239-612F55339E53}"/>
              </a:ext>
            </a:extLst>
          </p:cNvPr>
          <p:cNvSpPr txBox="1"/>
          <p:nvPr/>
        </p:nvSpPr>
        <p:spPr>
          <a:xfrm>
            <a:off x="6036128" y="996142"/>
            <a:ext cx="5645655" cy="321318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D1010"/>
                </a:gs>
              </a:gsLst>
              <a:lin ang="5400000" scaled="1"/>
            </a:gradFill>
          </a:ln>
          <a:scene3d>
            <a:camera prst="perspectiveHeroicExtremeRightFacing">
              <a:rot lat="1386114" lon="19581439" rev="187838"/>
            </a:camera>
            <a:lightRig rig="threePt" dir="t"/>
          </a:scene3d>
        </p:spPr>
        <p:txBody>
          <a:bodyPr wrap="square" rtlCol="0" anchor="ctr" anchorCtr="0">
            <a:spAutoFit/>
            <a:scene3d>
              <a:camera prst="isometricOffAxis1Top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120000"/>
              <a:buFontTx/>
              <a:buNone/>
              <a:tabLst>
                <a:tab pos="269875" algn="l"/>
              </a:tabLst>
              <a:defRPr/>
            </a:pPr>
            <a:r>
              <a:rPr kumimoji="0" lang="it-IT" sz="6000" b="0" i="0" u="none" strike="noStrike" kern="0" cap="none" spc="0" normalizeH="0" baseline="0" noProof="0" dirty="0">
                <a:ln>
                  <a:noFill/>
                </a:ln>
                <a:solidFill>
                  <a:srgbClr val="DA29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CREARE </a:t>
            </a:r>
            <a:r>
              <a:rPr kumimoji="0" lang="it-IT" sz="7200" b="1" i="0" u="none" strike="noStrike" kern="0" cap="none" spc="0" normalizeH="0" baseline="0" noProof="0" dirty="0">
                <a:ln>
                  <a:noFill/>
                </a:ln>
                <a:solidFill>
                  <a:srgbClr val="DA29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VALORE</a:t>
            </a:r>
            <a:r>
              <a:rPr kumimoji="0" lang="it-IT" sz="6000" b="1" i="0" u="none" strike="noStrike" kern="0" cap="none" spc="0" normalizeH="0" baseline="0" noProof="0" dirty="0">
                <a:ln>
                  <a:noFill/>
                </a:ln>
                <a:solidFill>
                  <a:srgbClr val="DA29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it-IT" sz="6000" b="1" i="0" u="none" strike="noStrike" kern="0" cap="none" spc="0" normalizeH="0" baseline="0" noProof="0" dirty="0">
                <a:ln>
                  <a:noFill/>
                </a:ln>
                <a:solidFill>
                  <a:srgbClr val="DA29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it-IT" sz="6000" b="0" i="0" u="none" strike="noStrike" kern="0" cap="none" spc="0" normalizeH="0" baseline="0" noProof="0" dirty="0">
                <a:ln>
                  <a:noFill/>
                </a:ln>
                <a:solidFill>
                  <a:srgbClr val="DA29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CON LA</a:t>
            </a:r>
            <a:r>
              <a:rPr kumimoji="0" lang="it-IT" sz="6000" b="1" i="0" u="none" strike="noStrike" kern="0" cap="none" spc="0" normalizeH="0" baseline="0" noProof="0" dirty="0">
                <a:ln>
                  <a:noFill/>
                </a:ln>
                <a:solidFill>
                  <a:srgbClr val="DA29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PERMUTA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D60D3022-CABB-4690-9B38-9F549A1C877A}"/>
              </a:ext>
            </a:extLst>
          </p:cNvPr>
          <p:cNvSpPr txBox="1"/>
          <p:nvPr/>
        </p:nvSpPr>
        <p:spPr>
          <a:xfrm>
            <a:off x="-217696" y="996142"/>
            <a:ext cx="5716962" cy="321318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1A72"/>
                </a:gs>
              </a:gsLst>
              <a:lin ang="5400000" scaled="1"/>
            </a:gradFill>
          </a:ln>
          <a:scene3d>
            <a:camera prst="perspectiveHeroicExtremeLeftFacing">
              <a:rot lat="1386114" lon="2018554" rev="21412156"/>
            </a:camera>
            <a:lightRig rig="threePt" dir="t"/>
          </a:scene3d>
        </p:spPr>
        <p:txBody>
          <a:bodyPr wrap="square" rtlCol="0" anchor="b" anchorCtr="0">
            <a:spAutoFit/>
            <a:scene3d>
              <a:camera prst="isometricOffAxis1Top"/>
              <a:lightRig rig="threePt" dir="t"/>
            </a:scene3d>
          </a:bodyPr>
          <a:lstStyle>
            <a:defPPr>
              <a:defRPr lang="it-IT"/>
            </a:defPPr>
            <a:lvl1pPr algn="ctr">
              <a:lnSpc>
                <a:spcPct val="80000"/>
              </a:lnSpc>
              <a:buClr>
                <a:schemeClr val="bg1"/>
              </a:buClr>
              <a:buSzPct val="120000"/>
              <a:tabLst>
                <a:tab pos="269875" algn="l"/>
              </a:tabLst>
              <a:defRPr sz="7200" kern="0">
                <a:solidFill>
                  <a:srgbClr val="DA291C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120000"/>
              <a:buFontTx/>
              <a:buNone/>
              <a:tabLst>
                <a:tab pos="269875" algn="l"/>
              </a:tabLst>
              <a:defRPr/>
            </a:pPr>
            <a:r>
              <a:rPr kumimoji="0" lang="it-IT" sz="6000" b="0" i="0" u="none" strike="noStrike" kern="0" cap="none" spc="0" normalizeH="0" baseline="0" noProof="0" dirty="0">
                <a:ln>
                  <a:noFill/>
                </a:ln>
                <a:solidFill>
                  <a:srgbClr val="001A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GUADAGNARE</a:t>
            </a:r>
            <a:br>
              <a:rPr kumimoji="0" lang="it-IT" sz="6000" b="0" i="0" u="none" strike="noStrike" kern="0" cap="none" spc="0" normalizeH="0" baseline="0" noProof="0" dirty="0">
                <a:ln>
                  <a:noFill/>
                </a:ln>
                <a:solidFill>
                  <a:srgbClr val="001A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it-IT" sz="7200" b="1" i="0" u="none" strike="noStrike" kern="0" cap="none" spc="0" normalizeH="0" baseline="0" noProof="0" dirty="0">
                <a:ln>
                  <a:noFill/>
                </a:ln>
                <a:solidFill>
                  <a:srgbClr val="001A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DI PIÙ </a:t>
            </a:r>
            <a:r>
              <a:rPr kumimoji="0" lang="it-IT" sz="6000" b="0" i="0" u="none" strike="noStrike" kern="0" cap="none" spc="0" normalizeH="0" baseline="0" noProof="0" dirty="0">
                <a:ln>
                  <a:noFill/>
                </a:ln>
                <a:solidFill>
                  <a:srgbClr val="001A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it-IT" sz="6000" b="0" i="0" u="none" strike="noStrike" kern="0" cap="none" spc="0" normalizeH="0" baseline="0" noProof="0" dirty="0">
                <a:ln>
                  <a:noFill/>
                </a:ln>
                <a:solidFill>
                  <a:srgbClr val="001A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it-IT" sz="6000" b="0" i="0" u="none" strike="noStrike" kern="0" cap="none" spc="0" normalizeH="0" baseline="0" noProof="0" dirty="0">
                <a:ln>
                  <a:noFill/>
                </a:ln>
                <a:solidFill>
                  <a:srgbClr val="001A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VENDENDO</a:t>
            </a:r>
            <a:br>
              <a:rPr kumimoji="0" lang="it-IT" sz="6000" b="0" i="0" u="none" strike="noStrike" kern="0" cap="none" spc="0" normalizeH="0" baseline="0" noProof="0" dirty="0">
                <a:ln>
                  <a:noFill/>
                </a:ln>
                <a:solidFill>
                  <a:srgbClr val="001A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it-IT" sz="6000" b="1" i="0" u="none" strike="noStrike" kern="0" cap="none" spc="0" normalizeH="0" baseline="0" noProof="0" dirty="0">
                <a:ln>
                  <a:noFill/>
                </a:ln>
                <a:solidFill>
                  <a:srgbClr val="001A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IL NUOVO</a:t>
            </a:r>
          </a:p>
        </p:txBody>
      </p:sp>
    </p:spTree>
    <p:extLst>
      <p:ext uri="{BB962C8B-B14F-4D97-AF65-F5344CB8AC3E}">
        <p14:creationId xmlns:p14="http://schemas.microsoft.com/office/powerpoint/2010/main" val="351708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3238500" y="3090069"/>
            <a:ext cx="5715000" cy="677863"/>
          </a:xfrm>
        </p:spPr>
        <p:txBody>
          <a:bodyPr anchor="ctr"/>
          <a:lstStyle/>
          <a:p>
            <a:pPr algn="ctr"/>
            <a:r>
              <a:rPr lang="it-IT" sz="4800">
                <a:solidFill>
                  <a:schemeClr val="bg1"/>
                </a:solidFill>
              </a:rPr>
              <a:t>VIDEO DEALER</a:t>
            </a:r>
            <a:br>
              <a:rPr lang="it-IT" sz="4800">
                <a:solidFill>
                  <a:schemeClr val="bg1"/>
                </a:solidFill>
              </a:rPr>
            </a:br>
            <a:r>
              <a:rPr lang="it-IT" sz="4800">
                <a:solidFill>
                  <a:schemeClr val="bg1"/>
                </a:solidFill>
              </a:rPr>
              <a:t>INTERNAZIONALI</a:t>
            </a:r>
            <a:endParaRPr lang="it-IT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8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con angoli arrotondati sullo stesso lato 29">
            <a:extLst>
              <a:ext uri="{FF2B5EF4-FFF2-40B4-BE49-F238E27FC236}">
                <a16:creationId xmlns:a16="http://schemas.microsoft.com/office/drawing/2014/main" xmlns="" id="{18F59734-7246-4E2F-9CC9-87019F94368E}"/>
              </a:ext>
            </a:extLst>
          </p:cNvPr>
          <p:cNvSpPr/>
          <p:nvPr/>
        </p:nvSpPr>
        <p:spPr>
          <a:xfrm rot="10800000">
            <a:off x="334962" y="806012"/>
            <a:ext cx="5130655" cy="2249492"/>
          </a:xfrm>
          <a:prstGeom prst="round2SameRect">
            <a:avLst>
              <a:gd name="adj1" fmla="val 6005"/>
              <a:gd name="adj2" fmla="val 10097"/>
            </a:avLst>
          </a:prstGeom>
          <a:solidFill>
            <a:schemeClr val="bg1">
              <a:alpha val="80000"/>
            </a:schemeClr>
          </a:solidFill>
          <a:ln w="38100">
            <a:solidFill>
              <a:srgbClr val="152D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it-IT" dirty="0"/>
          </a:p>
        </p:txBody>
      </p:sp>
      <p:sp>
        <p:nvSpPr>
          <p:cNvPr id="14" name="Rettangolo con angoli arrotondati sullo stesso lato 29">
            <a:extLst>
              <a:ext uri="{FF2B5EF4-FFF2-40B4-BE49-F238E27FC236}">
                <a16:creationId xmlns:a16="http://schemas.microsoft.com/office/drawing/2014/main" xmlns="" id="{AC749BF8-A3BB-4A01-9DFA-10ED1B71AA67}"/>
              </a:ext>
            </a:extLst>
          </p:cNvPr>
          <p:cNvSpPr/>
          <p:nvPr/>
        </p:nvSpPr>
        <p:spPr>
          <a:xfrm rot="10800000">
            <a:off x="5465617" y="3707446"/>
            <a:ext cx="5130655" cy="2249492"/>
          </a:xfrm>
          <a:prstGeom prst="round2SameRect">
            <a:avLst>
              <a:gd name="adj1" fmla="val 6005"/>
              <a:gd name="adj2" fmla="val 10097"/>
            </a:avLst>
          </a:prstGeom>
          <a:solidFill>
            <a:schemeClr val="bg1">
              <a:alpha val="80000"/>
            </a:schemeClr>
          </a:solidFill>
          <a:ln w="38100">
            <a:solidFill>
              <a:srgbClr val="DA2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F5AF219D-20C9-4BEC-BA8C-37A933494984}"/>
              </a:ext>
            </a:extLst>
          </p:cNvPr>
          <p:cNvSpPr txBox="1"/>
          <p:nvPr/>
        </p:nvSpPr>
        <p:spPr>
          <a:xfrm>
            <a:off x="5476008" y="4042902"/>
            <a:ext cx="5070959" cy="168046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>
              <a:lnSpc>
                <a:spcPct val="80000"/>
              </a:lnSpc>
              <a:buClr>
                <a:schemeClr val="bg1"/>
              </a:buClr>
              <a:buSzPct val="120000"/>
              <a:tabLst>
                <a:tab pos="269875" algn="l"/>
              </a:tabLst>
            </a:pPr>
            <a:r>
              <a:rPr lang="it-IT" sz="4000" kern="0" dirty="0">
                <a:solidFill>
                  <a:srgbClr val="DA291C"/>
                </a:solidFill>
                <a:latin typeface="Calibri" pitchFamily="34" charset="0"/>
                <a:cs typeface="Calibri" pitchFamily="34" charset="0"/>
              </a:rPr>
              <a:t>BISOGNA</a:t>
            </a:r>
            <a:r>
              <a:rPr lang="it-IT" sz="4000" b="1" kern="0" dirty="0">
                <a:solidFill>
                  <a:srgbClr val="DA291C"/>
                </a:solidFill>
                <a:latin typeface="Calibri" pitchFamily="34" charset="0"/>
                <a:cs typeface="Calibri" pitchFamily="34" charset="0"/>
              </a:rPr>
              <a:t> CREARE </a:t>
            </a:r>
            <a:r>
              <a:rPr lang="it-IT" sz="4800" b="1" kern="0" dirty="0">
                <a:solidFill>
                  <a:srgbClr val="DA291C"/>
                </a:solidFill>
                <a:latin typeface="Calibri" pitchFamily="34" charset="0"/>
                <a:cs typeface="Calibri" pitchFamily="34" charset="0"/>
              </a:rPr>
              <a:t>VALORE</a:t>
            </a:r>
            <a:r>
              <a:rPr lang="it-IT" sz="4000" b="1" kern="0" dirty="0">
                <a:solidFill>
                  <a:srgbClr val="DA291C"/>
                </a:solidFill>
                <a:latin typeface="Calibri" pitchFamily="34" charset="0"/>
                <a:cs typeface="Calibri" pitchFamily="34" charset="0"/>
              </a:rPr>
              <a:t> ANCHE</a:t>
            </a:r>
            <a:br>
              <a:rPr lang="it-IT" sz="4000" b="1" kern="0" dirty="0">
                <a:solidFill>
                  <a:srgbClr val="DA291C"/>
                </a:solidFill>
                <a:latin typeface="Calibri" pitchFamily="34" charset="0"/>
                <a:cs typeface="Calibri" pitchFamily="34" charset="0"/>
              </a:rPr>
            </a:br>
            <a:r>
              <a:rPr lang="it-IT" sz="4000" b="1" kern="0" dirty="0">
                <a:solidFill>
                  <a:srgbClr val="DA291C"/>
                </a:solidFill>
                <a:latin typeface="Calibri" pitchFamily="34" charset="0"/>
                <a:cs typeface="Calibri" pitchFamily="34" charset="0"/>
              </a:rPr>
              <a:t>CON LA PERMUTA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E8819129-C9D1-4AAD-B6F0-1FD9F971C3DE}"/>
              </a:ext>
            </a:extLst>
          </p:cNvPr>
          <p:cNvSpPr txBox="1"/>
          <p:nvPr/>
        </p:nvSpPr>
        <p:spPr>
          <a:xfrm>
            <a:off x="507994" y="1124410"/>
            <a:ext cx="4783257" cy="168046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it-IT"/>
            </a:defPPr>
            <a:lvl1pPr algn="ctr">
              <a:lnSpc>
                <a:spcPct val="80000"/>
              </a:lnSpc>
              <a:buClr>
                <a:schemeClr val="bg1"/>
              </a:buClr>
              <a:buSzPct val="120000"/>
              <a:tabLst>
                <a:tab pos="269875" algn="l"/>
              </a:tabLst>
              <a:defRPr sz="4000" kern="0">
                <a:solidFill>
                  <a:srgbClr val="DA291C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it-IT" dirty="0">
                <a:solidFill>
                  <a:srgbClr val="001A72"/>
                </a:solidFill>
              </a:rPr>
              <a:t>PER GUADAGNARE</a:t>
            </a:r>
            <a:br>
              <a:rPr lang="it-IT" dirty="0">
                <a:solidFill>
                  <a:srgbClr val="001A72"/>
                </a:solidFill>
              </a:rPr>
            </a:br>
            <a:r>
              <a:rPr lang="it-IT" sz="4800" b="1" dirty="0">
                <a:solidFill>
                  <a:srgbClr val="001A72"/>
                </a:solidFill>
              </a:rPr>
              <a:t>DI PIÙ </a:t>
            </a:r>
            <a:r>
              <a:rPr lang="it-IT" dirty="0">
                <a:solidFill>
                  <a:srgbClr val="001A72"/>
                </a:solidFill>
              </a:rPr>
              <a:t/>
            </a:r>
            <a:br>
              <a:rPr lang="it-IT" dirty="0">
                <a:solidFill>
                  <a:srgbClr val="001A72"/>
                </a:solidFill>
              </a:rPr>
            </a:br>
            <a:r>
              <a:rPr lang="it-IT" dirty="0">
                <a:solidFill>
                  <a:srgbClr val="001A72"/>
                </a:solidFill>
              </a:rPr>
              <a:t>VENDENDO IL NUOVO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xmlns="" id="{B87116C5-3867-457A-A958-83829242A513}"/>
              </a:ext>
            </a:extLst>
          </p:cNvPr>
          <p:cNvGrpSpPr/>
          <p:nvPr/>
        </p:nvGrpSpPr>
        <p:grpSpPr>
          <a:xfrm>
            <a:off x="421138" y="-10391"/>
            <a:ext cx="332509" cy="1297331"/>
            <a:chOff x="421138" y="-10391"/>
            <a:chExt cx="332509" cy="1297331"/>
          </a:xfrm>
        </p:grpSpPr>
        <p:sp>
          <p:nvSpPr>
            <p:cNvPr id="17" name="Ovale 16">
              <a:extLst>
                <a:ext uri="{FF2B5EF4-FFF2-40B4-BE49-F238E27FC236}">
                  <a16:creationId xmlns:a16="http://schemas.microsoft.com/office/drawing/2014/main" xmlns="" id="{431F35FA-6961-471F-9B15-622673F69CC2}"/>
                </a:ext>
              </a:extLst>
            </p:cNvPr>
            <p:cNvSpPr/>
            <p:nvPr/>
          </p:nvSpPr>
          <p:spPr>
            <a:xfrm>
              <a:off x="421138" y="954431"/>
              <a:ext cx="332509" cy="332509"/>
            </a:xfrm>
            <a:prstGeom prst="ellipse">
              <a:avLst/>
            </a:prstGeom>
            <a:solidFill>
              <a:srgbClr val="001A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8" name="Straight Connector 20">
              <a:extLst>
                <a:ext uri="{FF2B5EF4-FFF2-40B4-BE49-F238E27FC236}">
                  <a16:creationId xmlns:a16="http://schemas.microsoft.com/office/drawing/2014/main" xmlns="" id="{67615C45-6D95-4FCC-A1DF-26087EB3172B}"/>
                </a:ext>
              </a:extLst>
            </p:cNvPr>
            <p:cNvCxnSpPr>
              <a:cxnSpLocks/>
            </p:cNvCxnSpPr>
            <p:nvPr/>
          </p:nvCxnSpPr>
          <p:spPr>
            <a:xfrm>
              <a:off x="587393" y="-10391"/>
              <a:ext cx="0" cy="1122627"/>
            </a:xfrm>
            <a:prstGeom prst="line">
              <a:avLst/>
            </a:prstGeom>
            <a:ln w="34925">
              <a:solidFill>
                <a:schemeClr val="bg1"/>
              </a:solidFill>
              <a:prstDash val="sysDot"/>
              <a:headEnd w="lg" len="med"/>
              <a:tailEnd type="oval" w="lg" len="lg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xmlns="" id="{9B1E0622-E45D-4252-A0BD-59FB6DA27260}"/>
              </a:ext>
            </a:extLst>
          </p:cNvPr>
          <p:cNvGrpSpPr/>
          <p:nvPr/>
        </p:nvGrpSpPr>
        <p:grpSpPr>
          <a:xfrm>
            <a:off x="10156030" y="5445673"/>
            <a:ext cx="332509" cy="1367854"/>
            <a:chOff x="10156030" y="5445673"/>
            <a:chExt cx="332509" cy="1367854"/>
          </a:xfrm>
        </p:grpSpPr>
        <p:sp>
          <p:nvSpPr>
            <p:cNvPr id="19" name="Ovale 18">
              <a:extLst>
                <a:ext uri="{FF2B5EF4-FFF2-40B4-BE49-F238E27FC236}">
                  <a16:creationId xmlns:a16="http://schemas.microsoft.com/office/drawing/2014/main" xmlns="" id="{743996F6-AF2E-489C-A8CD-5F0DCEB90B56}"/>
                </a:ext>
              </a:extLst>
            </p:cNvPr>
            <p:cNvSpPr/>
            <p:nvPr/>
          </p:nvSpPr>
          <p:spPr>
            <a:xfrm>
              <a:off x="10156030" y="5445673"/>
              <a:ext cx="332509" cy="332509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0" name="Straight Connector 20">
              <a:extLst>
                <a:ext uri="{FF2B5EF4-FFF2-40B4-BE49-F238E27FC236}">
                  <a16:creationId xmlns:a16="http://schemas.microsoft.com/office/drawing/2014/main" xmlns="" id="{F4195417-0FF5-4F06-8673-D5F22CDB43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22285" y="5613870"/>
              <a:ext cx="0" cy="1199657"/>
            </a:xfrm>
            <a:prstGeom prst="line">
              <a:avLst/>
            </a:prstGeom>
            <a:ln w="34925">
              <a:solidFill>
                <a:schemeClr val="bg1"/>
              </a:solidFill>
              <a:prstDash val="sysDot"/>
              <a:headEnd w="lg" len="med"/>
              <a:tailEnd type="oval" w="lg" len="lg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1332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con angoli arrotondati sullo stesso lato 29">
            <a:extLst>
              <a:ext uri="{FF2B5EF4-FFF2-40B4-BE49-F238E27FC236}">
                <a16:creationId xmlns:a16="http://schemas.microsoft.com/office/drawing/2014/main" xmlns="" id="{6F1A69ED-E5DF-4874-AC8B-3695357AEA60}"/>
              </a:ext>
            </a:extLst>
          </p:cNvPr>
          <p:cNvSpPr/>
          <p:nvPr/>
        </p:nvSpPr>
        <p:spPr>
          <a:xfrm rot="10800000">
            <a:off x="334961" y="806012"/>
            <a:ext cx="5909971" cy="2249492"/>
          </a:xfrm>
          <a:prstGeom prst="round2SameRect">
            <a:avLst>
              <a:gd name="adj1" fmla="val 6005"/>
              <a:gd name="adj2" fmla="val 10097"/>
            </a:avLst>
          </a:prstGeom>
          <a:solidFill>
            <a:schemeClr val="bg1">
              <a:alpha val="80000"/>
            </a:schemeClr>
          </a:solidFill>
          <a:ln w="38100">
            <a:solidFill>
              <a:srgbClr val="152D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it-IT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xmlns="" id="{5F232396-2612-4865-A4EA-6073E7979E6E}"/>
              </a:ext>
            </a:extLst>
          </p:cNvPr>
          <p:cNvSpPr txBox="1"/>
          <p:nvPr/>
        </p:nvSpPr>
        <p:spPr>
          <a:xfrm>
            <a:off x="507994" y="1260656"/>
            <a:ext cx="5588006" cy="158197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it-IT"/>
            </a:defPPr>
            <a:lvl1pPr algn="ctr">
              <a:lnSpc>
                <a:spcPct val="80000"/>
              </a:lnSpc>
              <a:buClr>
                <a:schemeClr val="bg1"/>
              </a:buClr>
              <a:buSzPct val="120000"/>
              <a:tabLst>
                <a:tab pos="269875" algn="l"/>
              </a:tabLst>
              <a:defRPr sz="4000" kern="0">
                <a:solidFill>
                  <a:srgbClr val="DA291C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it-IT" dirty="0">
                <a:solidFill>
                  <a:srgbClr val="001A72"/>
                </a:solidFill>
              </a:rPr>
              <a:t>LA VENDITA DELL’AUTO</a:t>
            </a:r>
            <a:br>
              <a:rPr lang="it-IT" dirty="0">
                <a:solidFill>
                  <a:srgbClr val="001A72"/>
                </a:solidFill>
              </a:rPr>
            </a:br>
            <a:r>
              <a:rPr lang="it-IT" dirty="0">
                <a:solidFill>
                  <a:srgbClr val="001A72"/>
                </a:solidFill>
              </a:rPr>
              <a:t>È CAMBIATA </a:t>
            </a:r>
            <a:r>
              <a:rPr lang="it-IT" b="1" dirty="0">
                <a:solidFill>
                  <a:srgbClr val="001A72"/>
                </a:solidFill>
              </a:rPr>
              <a:t>MOLTISSIMO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xmlns="" id="{48F4C82D-34E5-4D43-8098-3305A44EE95F}"/>
              </a:ext>
            </a:extLst>
          </p:cNvPr>
          <p:cNvGrpSpPr/>
          <p:nvPr/>
        </p:nvGrpSpPr>
        <p:grpSpPr>
          <a:xfrm>
            <a:off x="421138" y="-10391"/>
            <a:ext cx="332509" cy="1297331"/>
            <a:chOff x="421138" y="-10391"/>
            <a:chExt cx="332509" cy="1297331"/>
          </a:xfrm>
        </p:grpSpPr>
        <p:sp>
          <p:nvSpPr>
            <p:cNvPr id="21" name="Ovale 20">
              <a:extLst>
                <a:ext uri="{FF2B5EF4-FFF2-40B4-BE49-F238E27FC236}">
                  <a16:creationId xmlns:a16="http://schemas.microsoft.com/office/drawing/2014/main" xmlns="" id="{E5F20A79-A4C6-46C7-81EA-7B650AA43D32}"/>
                </a:ext>
              </a:extLst>
            </p:cNvPr>
            <p:cNvSpPr/>
            <p:nvPr/>
          </p:nvSpPr>
          <p:spPr>
            <a:xfrm>
              <a:off x="421138" y="954431"/>
              <a:ext cx="332509" cy="332509"/>
            </a:xfrm>
            <a:prstGeom prst="ellipse">
              <a:avLst/>
            </a:prstGeom>
            <a:solidFill>
              <a:srgbClr val="001A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2" name="Straight Connector 20">
              <a:extLst>
                <a:ext uri="{FF2B5EF4-FFF2-40B4-BE49-F238E27FC236}">
                  <a16:creationId xmlns:a16="http://schemas.microsoft.com/office/drawing/2014/main" xmlns="" id="{C509EEEA-FA1C-439E-8D8C-E495A3EAF5A0}"/>
                </a:ext>
              </a:extLst>
            </p:cNvPr>
            <p:cNvCxnSpPr>
              <a:cxnSpLocks/>
            </p:cNvCxnSpPr>
            <p:nvPr/>
          </p:nvCxnSpPr>
          <p:spPr>
            <a:xfrm>
              <a:off x="587393" y="-10391"/>
              <a:ext cx="0" cy="1122627"/>
            </a:xfrm>
            <a:prstGeom prst="line">
              <a:avLst/>
            </a:prstGeom>
            <a:ln w="34925">
              <a:solidFill>
                <a:schemeClr val="bg1"/>
              </a:solidFill>
              <a:prstDash val="sysDot"/>
              <a:headEnd w="lg" len="med"/>
              <a:tailEnd type="oval" w="lg" len="lg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252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con angoli arrotondati sullo stesso lato 29">
            <a:extLst>
              <a:ext uri="{FF2B5EF4-FFF2-40B4-BE49-F238E27FC236}">
                <a16:creationId xmlns:a16="http://schemas.microsoft.com/office/drawing/2014/main" xmlns="" id="{25604EC7-9584-4766-B4C3-FB41C3241CC9}"/>
              </a:ext>
            </a:extLst>
          </p:cNvPr>
          <p:cNvSpPr/>
          <p:nvPr/>
        </p:nvSpPr>
        <p:spPr>
          <a:xfrm rot="10800000">
            <a:off x="4644736" y="3707446"/>
            <a:ext cx="5951536" cy="2249492"/>
          </a:xfrm>
          <a:prstGeom prst="round2SameRect">
            <a:avLst>
              <a:gd name="adj1" fmla="val 6005"/>
              <a:gd name="adj2" fmla="val 10097"/>
            </a:avLst>
          </a:prstGeom>
          <a:solidFill>
            <a:schemeClr val="bg1">
              <a:alpha val="80000"/>
            </a:schemeClr>
          </a:solidFill>
          <a:ln w="38100">
            <a:solidFill>
              <a:srgbClr val="DA2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3E99974B-54E4-490E-83CA-74671B2EE650}"/>
              </a:ext>
            </a:extLst>
          </p:cNvPr>
          <p:cNvSpPr txBox="1"/>
          <p:nvPr/>
        </p:nvSpPr>
        <p:spPr>
          <a:xfrm>
            <a:off x="4755573" y="3742346"/>
            <a:ext cx="5724259" cy="2174121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>
              <a:lnSpc>
                <a:spcPct val="80000"/>
              </a:lnSpc>
              <a:buClr>
                <a:schemeClr val="bg1"/>
              </a:buClr>
              <a:buSzPct val="120000"/>
              <a:tabLst>
                <a:tab pos="269875" algn="l"/>
              </a:tabLst>
            </a:pPr>
            <a:r>
              <a:rPr lang="it-IT" sz="4000" b="1" kern="0" dirty="0">
                <a:solidFill>
                  <a:srgbClr val="DA291C"/>
                </a:solidFill>
                <a:latin typeface="Calibri" pitchFamily="34" charset="0"/>
                <a:cs typeface="Calibri" pitchFamily="34" charset="0"/>
              </a:rPr>
              <a:t>…MA</a:t>
            </a:r>
          </a:p>
          <a:p>
            <a:pPr algn="ctr">
              <a:lnSpc>
                <a:spcPct val="80000"/>
              </a:lnSpc>
              <a:buClr>
                <a:schemeClr val="bg1"/>
              </a:buClr>
              <a:buSzPct val="120000"/>
              <a:tabLst>
                <a:tab pos="269875" algn="l"/>
              </a:tabLst>
            </a:pPr>
            <a:r>
              <a:rPr lang="it-IT" sz="4000" kern="0" dirty="0">
                <a:solidFill>
                  <a:srgbClr val="DA291C"/>
                </a:solidFill>
                <a:latin typeface="Calibri" pitchFamily="34" charset="0"/>
                <a:cs typeface="Calibri" pitchFamily="34" charset="0"/>
              </a:rPr>
              <a:t>LA VENDITA DELL’USATO</a:t>
            </a:r>
            <a:br>
              <a:rPr lang="it-IT" sz="4000" kern="0" dirty="0">
                <a:solidFill>
                  <a:srgbClr val="DA291C"/>
                </a:solidFill>
                <a:latin typeface="Calibri" pitchFamily="34" charset="0"/>
                <a:cs typeface="Calibri" pitchFamily="34" charset="0"/>
              </a:rPr>
            </a:br>
            <a:r>
              <a:rPr lang="it-IT" sz="4000" kern="0" dirty="0">
                <a:solidFill>
                  <a:srgbClr val="DA291C"/>
                </a:solidFill>
                <a:latin typeface="Calibri" pitchFamily="34" charset="0"/>
                <a:cs typeface="Calibri" pitchFamily="34" charset="0"/>
              </a:rPr>
              <a:t>È RIMASTA</a:t>
            </a:r>
            <a:br>
              <a:rPr lang="it-IT" sz="4000" kern="0" dirty="0">
                <a:solidFill>
                  <a:srgbClr val="DA291C"/>
                </a:solidFill>
                <a:latin typeface="Calibri" pitchFamily="34" charset="0"/>
                <a:cs typeface="Calibri" pitchFamily="34" charset="0"/>
              </a:rPr>
            </a:br>
            <a:r>
              <a:rPr lang="it-IT" sz="4400" b="1" kern="0" dirty="0">
                <a:solidFill>
                  <a:srgbClr val="DA291C"/>
                </a:solidFill>
                <a:latin typeface="Calibri" pitchFamily="34" charset="0"/>
                <a:cs typeface="Calibri" pitchFamily="34" charset="0"/>
              </a:rPr>
              <a:t>COME 30 ANNI FA</a:t>
            </a:r>
            <a:endParaRPr lang="it-IT" sz="4000" b="1" kern="0" dirty="0">
              <a:solidFill>
                <a:srgbClr val="DA291C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xmlns="" id="{5A727C6D-9437-479A-B9CB-A625B546D0BD}"/>
              </a:ext>
            </a:extLst>
          </p:cNvPr>
          <p:cNvGrpSpPr/>
          <p:nvPr/>
        </p:nvGrpSpPr>
        <p:grpSpPr>
          <a:xfrm>
            <a:off x="10156030" y="5445673"/>
            <a:ext cx="332509" cy="1367854"/>
            <a:chOff x="10156030" y="5445673"/>
            <a:chExt cx="332509" cy="1367854"/>
          </a:xfrm>
        </p:grpSpPr>
        <p:sp>
          <p:nvSpPr>
            <p:cNvPr id="8" name="Ovale 7">
              <a:extLst>
                <a:ext uri="{FF2B5EF4-FFF2-40B4-BE49-F238E27FC236}">
                  <a16:creationId xmlns:a16="http://schemas.microsoft.com/office/drawing/2014/main" xmlns="" id="{4D32D8A4-E1FA-4C2F-BA80-93451106D806}"/>
                </a:ext>
              </a:extLst>
            </p:cNvPr>
            <p:cNvSpPr/>
            <p:nvPr/>
          </p:nvSpPr>
          <p:spPr>
            <a:xfrm>
              <a:off x="10156030" y="5445673"/>
              <a:ext cx="332509" cy="332509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9" name="Straight Connector 20">
              <a:extLst>
                <a:ext uri="{FF2B5EF4-FFF2-40B4-BE49-F238E27FC236}">
                  <a16:creationId xmlns:a16="http://schemas.microsoft.com/office/drawing/2014/main" xmlns="" id="{03C3A1C3-CB85-48CF-AAE0-B9853D320B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22285" y="5613870"/>
              <a:ext cx="0" cy="1199657"/>
            </a:xfrm>
            <a:prstGeom prst="line">
              <a:avLst/>
            </a:prstGeom>
            <a:ln w="34925">
              <a:solidFill>
                <a:schemeClr val="bg1"/>
              </a:solidFill>
              <a:prstDash val="sysDot"/>
              <a:headEnd w="lg" len="med"/>
              <a:tailEnd type="oval" w="lg" len="lg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292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angolo isoscele 2">
            <a:extLst>
              <a:ext uri="{FF2B5EF4-FFF2-40B4-BE49-F238E27FC236}">
                <a16:creationId xmlns:a16="http://schemas.microsoft.com/office/drawing/2014/main" xmlns="" id="{06972D17-9E44-4BA2-9504-2CE94E4C99C6}"/>
              </a:ext>
            </a:extLst>
          </p:cNvPr>
          <p:cNvSpPr/>
          <p:nvPr/>
        </p:nvSpPr>
        <p:spPr>
          <a:xfrm>
            <a:off x="563473" y="1327725"/>
            <a:ext cx="2030878" cy="1076618"/>
          </a:xfrm>
          <a:prstGeom prst="triangle">
            <a:avLst/>
          </a:prstGeom>
          <a:solidFill>
            <a:srgbClr val="001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Freccia a pentagono 1">
            <a:extLst>
              <a:ext uri="{FF2B5EF4-FFF2-40B4-BE49-F238E27FC236}">
                <a16:creationId xmlns:a16="http://schemas.microsoft.com/office/drawing/2014/main" xmlns="" id="{D68A62CC-83FF-49C3-B63F-D20B5C84DAA2}"/>
              </a:ext>
            </a:extLst>
          </p:cNvPr>
          <p:cNvSpPr/>
          <p:nvPr/>
        </p:nvSpPr>
        <p:spPr>
          <a:xfrm rot="16200000">
            <a:off x="-12312" y="1980232"/>
            <a:ext cx="3182448" cy="2030876"/>
          </a:xfrm>
          <a:prstGeom prst="homePlate">
            <a:avLst/>
          </a:prstGeom>
          <a:gradFill flip="none" rotWithShape="1">
            <a:gsLst>
              <a:gs pos="100000">
                <a:srgbClr val="7F7F7F"/>
              </a:gs>
              <a:gs pos="0">
                <a:schemeClr val="bg1">
                  <a:lumMod val="85000"/>
                  <a:alpha val="0"/>
                </a:schemeClr>
              </a:gs>
              <a:gs pos="35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xmlns="" id="{958E8228-6BA6-455E-A061-E357F3CA9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Modello 1: focus sulla redditività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xmlns="" id="{9E49C117-7D17-4882-8879-EE2840C29B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863"/>
          <a:stretch/>
        </p:blipFill>
        <p:spPr>
          <a:xfrm>
            <a:off x="6023383" y="1367459"/>
            <a:ext cx="4613193" cy="3678234"/>
          </a:xfrm>
          <a:prstGeom prst="roundRect">
            <a:avLst>
              <a:gd name="adj" fmla="val 8676"/>
            </a:avLst>
          </a:prstGeom>
        </p:spPr>
      </p:pic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xmlns="" id="{14A7A7DA-1966-478C-A58D-617295F7B0B4}"/>
              </a:ext>
            </a:extLst>
          </p:cNvPr>
          <p:cNvSpPr/>
          <p:nvPr/>
        </p:nvSpPr>
        <p:spPr>
          <a:xfrm>
            <a:off x="6427735" y="5157568"/>
            <a:ext cx="3877500" cy="1195062"/>
          </a:xfrm>
          <a:prstGeom prst="roundRect">
            <a:avLst/>
          </a:prstGeom>
          <a:solidFill>
            <a:schemeClr val="bg1"/>
          </a:solidFill>
          <a:ln w="34925">
            <a:gradFill flip="none" rotWithShape="1">
              <a:gsLst>
                <a:gs pos="0">
                  <a:srgbClr val="001A72">
                    <a:alpha val="0"/>
                  </a:srgbClr>
                </a:gs>
                <a:gs pos="100000">
                  <a:srgbClr val="001A72"/>
                </a:gs>
              </a:gsLst>
              <a:lin ang="0" scaled="1"/>
              <a:tileRect/>
            </a:gradFill>
          </a:ln>
          <a:effectLst>
            <a:outerShdw dist="12700" dir="3600000" sx="101000" sy="101000" algn="l" rotWithShape="0">
              <a:srgbClr val="FD101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rgbClr val="7F7F7F"/>
                </a:solidFill>
              </a:rPr>
              <a:t>BASSA ROTAZIONE </a:t>
            </a:r>
            <a:r>
              <a:rPr lang="it-IT" sz="3600" b="1" dirty="0">
                <a:solidFill>
                  <a:srgbClr val="7F7F7F"/>
                </a:solidFill>
              </a:rPr>
              <a:t/>
            </a:r>
            <a:br>
              <a:rPr lang="it-IT" sz="3600" b="1" dirty="0">
                <a:solidFill>
                  <a:srgbClr val="7F7F7F"/>
                </a:solidFill>
              </a:rPr>
            </a:br>
            <a:r>
              <a:rPr lang="it-IT" sz="2400" dirty="0">
                <a:solidFill>
                  <a:srgbClr val="7F7F7F"/>
                </a:solidFill>
              </a:rPr>
              <a:t>DELLO STOCK</a:t>
            </a:r>
            <a:endParaRPr lang="it-IT" sz="3600" dirty="0">
              <a:solidFill>
                <a:srgbClr val="7F7F7F"/>
              </a:solidFill>
            </a:endParaRP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xmlns="" id="{D1BFC39D-EB0A-4963-A611-F234755A88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0" t="4048" r="4910" b="4048"/>
          <a:stretch/>
        </p:blipFill>
        <p:spPr>
          <a:xfrm>
            <a:off x="570751" y="2436998"/>
            <a:ext cx="1835210" cy="1827778"/>
          </a:xfrm>
          <a:prstGeom prst="ellipse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Left">
              <a:rot lat="0" lon="2100000" rev="0"/>
            </a:camera>
            <a:lightRig rig="threePt" dir="t"/>
          </a:scene3d>
          <a:sp3d extrusionH="76200" prstMaterial="softEdge"/>
        </p:spPr>
      </p:pic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xmlns="" id="{074B8F47-57B3-48DC-8896-E2C9E4D9D16D}"/>
              </a:ext>
            </a:extLst>
          </p:cNvPr>
          <p:cNvSpPr/>
          <p:nvPr/>
        </p:nvSpPr>
        <p:spPr>
          <a:xfrm>
            <a:off x="618478" y="5157567"/>
            <a:ext cx="1920869" cy="1195063"/>
          </a:xfrm>
          <a:prstGeom prst="roundRect">
            <a:avLst/>
          </a:prstGeom>
          <a:solidFill>
            <a:schemeClr val="bg1">
              <a:lumMod val="95000"/>
              <a:alpha val="80000"/>
            </a:schemeClr>
          </a:solidFill>
          <a:ln w="38100"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ALTO MARGINE SUL </a:t>
            </a:r>
            <a:r>
              <a:rPr lang="it-IT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B2B</a:t>
            </a:r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xmlns="" id="{413CBB4D-F426-4AD7-AD52-7FF50DEBCB39}"/>
              </a:ext>
            </a:extLst>
          </p:cNvPr>
          <p:cNvSpPr/>
          <p:nvPr/>
        </p:nvSpPr>
        <p:spPr>
          <a:xfrm>
            <a:off x="3222885" y="5157567"/>
            <a:ext cx="1920869" cy="1195063"/>
          </a:xfrm>
          <a:prstGeom prst="roundRect">
            <a:avLst/>
          </a:prstGeom>
          <a:solidFill>
            <a:schemeClr val="bg1">
              <a:lumMod val="95000"/>
              <a:alpha val="80000"/>
            </a:schemeClr>
          </a:solidFill>
          <a:ln w="38100"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ALTO MARGINE SUL </a:t>
            </a:r>
            <a:r>
              <a:rPr lang="it-IT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B2C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xmlns="" id="{ED61A6B0-F285-45D2-87F5-10D9C13DF269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0147301" y="1"/>
            <a:ext cx="2044700" cy="6858000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xmlns="" id="{D9095FD1-A54D-45CB-821D-F87ECE50179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9768" y="6211614"/>
            <a:ext cx="983436" cy="526630"/>
          </a:xfrm>
          <a:prstGeom prst="rect">
            <a:avLst/>
          </a:prstGeom>
        </p:spPr>
      </p:pic>
      <p:sp>
        <p:nvSpPr>
          <p:cNvPr id="17" name="Rettangolo con angoli arrotondati sullo stesso lato 29">
            <a:extLst>
              <a:ext uri="{FF2B5EF4-FFF2-40B4-BE49-F238E27FC236}">
                <a16:creationId xmlns:a16="http://schemas.microsoft.com/office/drawing/2014/main" xmlns="" id="{B506BBA0-EE61-4C08-9D7D-C4A91F7783F2}"/>
              </a:ext>
            </a:extLst>
          </p:cNvPr>
          <p:cNvSpPr/>
          <p:nvPr/>
        </p:nvSpPr>
        <p:spPr>
          <a:xfrm rot="10800000">
            <a:off x="300037" y="1286525"/>
            <a:ext cx="5291138" cy="4409641"/>
          </a:xfrm>
          <a:prstGeom prst="bracketPair">
            <a:avLst>
              <a:gd name="adj" fmla="val 3021"/>
            </a:avLst>
          </a:prstGeom>
          <a:noFill/>
          <a:ln w="38100">
            <a:solidFill>
              <a:srgbClr val="001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sz="2000" b="1">
              <a:solidFill>
                <a:srgbClr val="001A72"/>
              </a:solidFill>
            </a:endParaRPr>
          </a:p>
        </p:txBody>
      </p:sp>
      <p:sp>
        <p:nvSpPr>
          <p:cNvPr id="25" name="Triangolo isoscele 24">
            <a:extLst>
              <a:ext uri="{FF2B5EF4-FFF2-40B4-BE49-F238E27FC236}">
                <a16:creationId xmlns:a16="http://schemas.microsoft.com/office/drawing/2014/main" xmlns="" id="{FFF8017B-4EF3-4035-9EF2-7E1A2C4DC410}"/>
              </a:ext>
            </a:extLst>
          </p:cNvPr>
          <p:cNvSpPr/>
          <p:nvPr/>
        </p:nvSpPr>
        <p:spPr>
          <a:xfrm>
            <a:off x="3167880" y="1327725"/>
            <a:ext cx="2030878" cy="1076618"/>
          </a:xfrm>
          <a:prstGeom prst="triangle">
            <a:avLst/>
          </a:prstGeom>
          <a:solidFill>
            <a:srgbClr val="001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reccia a pentagono 32">
            <a:extLst>
              <a:ext uri="{FF2B5EF4-FFF2-40B4-BE49-F238E27FC236}">
                <a16:creationId xmlns:a16="http://schemas.microsoft.com/office/drawing/2014/main" xmlns="" id="{5BDF230F-4DE9-4C58-99B2-34C7E113A9EC}"/>
              </a:ext>
            </a:extLst>
          </p:cNvPr>
          <p:cNvSpPr/>
          <p:nvPr/>
        </p:nvSpPr>
        <p:spPr>
          <a:xfrm rot="16200000">
            <a:off x="2592095" y="1980232"/>
            <a:ext cx="3182448" cy="2030876"/>
          </a:xfrm>
          <a:prstGeom prst="homePlate">
            <a:avLst/>
          </a:prstGeom>
          <a:gradFill flip="none" rotWithShape="1">
            <a:gsLst>
              <a:gs pos="100000">
                <a:srgbClr val="7F7F7F"/>
              </a:gs>
              <a:gs pos="0">
                <a:schemeClr val="bg1">
                  <a:lumMod val="85000"/>
                  <a:alpha val="0"/>
                </a:schemeClr>
              </a:gs>
              <a:gs pos="35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xmlns="" id="{8DD54C70-F82D-4B87-A1B5-C37852202D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0" t="4048" r="4910" b="4048"/>
          <a:stretch/>
        </p:blipFill>
        <p:spPr>
          <a:xfrm>
            <a:off x="3175158" y="2436998"/>
            <a:ext cx="1835210" cy="1827778"/>
          </a:xfrm>
          <a:prstGeom prst="ellipse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Left">
              <a:rot lat="0" lon="2100000" rev="0"/>
            </a:camera>
            <a:lightRig rig="threePt" dir="t"/>
          </a:scene3d>
          <a:sp3d extrusionH="76200" prstMaterial="softEdge"/>
        </p:spPr>
      </p:pic>
      <p:sp>
        <p:nvSpPr>
          <p:cNvPr id="35" name="Rettangolo con angoli arrotondati sullo stesso lato 29">
            <a:extLst>
              <a:ext uri="{FF2B5EF4-FFF2-40B4-BE49-F238E27FC236}">
                <a16:creationId xmlns:a16="http://schemas.microsoft.com/office/drawing/2014/main" xmlns="" id="{F76D60F9-95B2-475B-8A3C-555D8D35D1A7}"/>
              </a:ext>
            </a:extLst>
          </p:cNvPr>
          <p:cNvSpPr/>
          <p:nvPr/>
        </p:nvSpPr>
        <p:spPr>
          <a:xfrm rot="10800000">
            <a:off x="5776046" y="1286524"/>
            <a:ext cx="5180879" cy="4409641"/>
          </a:xfrm>
          <a:prstGeom prst="bracketPair">
            <a:avLst>
              <a:gd name="adj" fmla="val 3021"/>
            </a:avLst>
          </a:prstGeom>
          <a:noFill/>
          <a:ln w="38100">
            <a:solidFill>
              <a:srgbClr val="001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sz="2000" b="1">
              <a:solidFill>
                <a:srgbClr val="001A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15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19" grpId="0" animBg="1"/>
      <p:bldP spid="29" grpId="0" animBg="1"/>
      <p:bldP spid="30" grpId="0" animBg="1"/>
      <p:bldP spid="17" grpId="0" animBg="1"/>
      <p:bldP spid="25" grpId="0" animBg="1"/>
      <p:bldP spid="33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>
            <a:extLst>
              <a:ext uri="{FF2B5EF4-FFF2-40B4-BE49-F238E27FC236}">
                <a16:creationId xmlns:a16="http://schemas.microsoft.com/office/drawing/2014/main" xmlns="" id="{16918194-426F-482A-B321-FFB95CD88D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56" b="5079"/>
          <a:stretch/>
        </p:blipFill>
        <p:spPr>
          <a:xfrm>
            <a:off x="6023384" y="1369622"/>
            <a:ext cx="4613192" cy="3699867"/>
          </a:xfrm>
          <a:prstGeom prst="roundRect">
            <a:avLst>
              <a:gd name="adj" fmla="val 8676"/>
            </a:avLst>
          </a:prstGeom>
          <a:blipFill>
            <a:blip r:embed="rId3">
              <a:alphaModFix amt="52000"/>
            </a:blip>
            <a:stretch>
              <a:fillRect/>
            </a:stretch>
          </a:blipFill>
        </p:spPr>
      </p:pic>
      <p:sp>
        <p:nvSpPr>
          <p:cNvPr id="3" name="Triangolo isoscele 2">
            <a:extLst>
              <a:ext uri="{FF2B5EF4-FFF2-40B4-BE49-F238E27FC236}">
                <a16:creationId xmlns:a16="http://schemas.microsoft.com/office/drawing/2014/main" xmlns="" id="{06972D17-9E44-4BA2-9504-2CE94E4C99C6}"/>
              </a:ext>
            </a:extLst>
          </p:cNvPr>
          <p:cNvSpPr/>
          <p:nvPr/>
        </p:nvSpPr>
        <p:spPr>
          <a:xfrm rot="10800000">
            <a:off x="563473" y="3887526"/>
            <a:ext cx="2030878" cy="1076618"/>
          </a:xfrm>
          <a:prstGeom prst="triangle">
            <a:avLst/>
          </a:prstGeom>
          <a:solidFill>
            <a:srgbClr val="FD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Triangolo isoscele 24">
            <a:extLst>
              <a:ext uri="{FF2B5EF4-FFF2-40B4-BE49-F238E27FC236}">
                <a16:creationId xmlns:a16="http://schemas.microsoft.com/office/drawing/2014/main" xmlns="" id="{FFF8017B-4EF3-4035-9EF2-7E1A2C4DC410}"/>
              </a:ext>
            </a:extLst>
          </p:cNvPr>
          <p:cNvSpPr/>
          <p:nvPr/>
        </p:nvSpPr>
        <p:spPr>
          <a:xfrm rot="10800000">
            <a:off x="3167880" y="3887526"/>
            <a:ext cx="2030878" cy="1076618"/>
          </a:xfrm>
          <a:prstGeom prst="triangle">
            <a:avLst/>
          </a:prstGeom>
          <a:solidFill>
            <a:srgbClr val="FD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Freccia a pentagono 1">
            <a:extLst>
              <a:ext uri="{FF2B5EF4-FFF2-40B4-BE49-F238E27FC236}">
                <a16:creationId xmlns:a16="http://schemas.microsoft.com/office/drawing/2014/main" xmlns="" id="{D68A62CC-83FF-49C3-B63F-D20B5C84DAA2}"/>
              </a:ext>
            </a:extLst>
          </p:cNvPr>
          <p:cNvSpPr/>
          <p:nvPr/>
        </p:nvSpPr>
        <p:spPr>
          <a:xfrm rot="5400000">
            <a:off x="-12312" y="2284745"/>
            <a:ext cx="3182448" cy="2030876"/>
          </a:xfrm>
          <a:prstGeom prst="homePlate">
            <a:avLst/>
          </a:prstGeom>
          <a:gradFill flip="none" rotWithShape="1">
            <a:gsLst>
              <a:gs pos="100000">
                <a:srgbClr val="7F7F7F"/>
              </a:gs>
              <a:gs pos="0">
                <a:schemeClr val="bg1">
                  <a:lumMod val="85000"/>
                  <a:alpha val="0"/>
                </a:schemeClr>
              </a:gs>
              <a:gs pos="35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33" name="Freccia a pentagono 32">
            <a:extLst>
              <a:ext uri="{FF2B5EF4-FFF2-40B4-BE49-F238E27FC236}">
                <a16:creationId xmlns:a16="http://schemas.microsoft.com/office/drawing/2014/main" xmlns="" id="{5BDF230F-4DE9-4C58-99B2-34C7E113A9EC}"/>
              </a:ext>
            </a:extLst>
          </p:cNvPr>
          <p:cNvSpPr/>
          <p:nvPr/>
        </p:nvSpPr>
        <p:spPr>
          <a:xfrm rot="5400000">
            <a:off x="2592095" y="2284745"/>
            <a:ext cx="3182448" cy="2030876"/>
          </a:xfrm>
          <a:prstGeom prst="homePlate">
            <a:avLst/>
          </a:prstGeom>
          <a:gradFill flip="none" rotWithShape="1">
            <a:gsLst>
              <a:gs pos="100000">
                <a:srgbClr val="7F7F7F"/>
              </a:gs>
              <a:gs pos="0">
                <a:schemeClr val="bg1">
                  <a:lumMod val="85000"/>
                  <a:alpha val="0"/>
                </a:schemeClr>
              </a:gs>
              <a:gs pos="35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xmlns="" id="{958E8228-6BA6-455E-A061-E357F3CA9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Modello 2: focus sulla rotazione</a:t>
            </a:r>
            <a:endParaRPr lang="en-US" dirty="0"/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xmlns="" id="{14A7A7DA-1966-478C-A58D-617295F7B0B4}"/>
              </a:ext>
            </a:extLst>
          </p:cNvPr>
          <p:cNvSpPr/>
          <p:nvPr/>
        </p:nvSpPr>
        <p:spPr>
          <a:xfrm>
            <a:off x="6427735" y="5157568"/>
            <a:ext cx="3877500" cy="1195062"/>
          </a:xfrm>
          <a:prstGeom prst="roundRect">
            <a:avLst/>
          </a:prstGeom>
          <a:solidFill>
            <a:schemeClr val="bg1"/>
          </a:solidFill>
          <a:ln w="34925">
            <a:gradFill flip="none" rotWithShape="1">
              <a:gsLst>
                <a:gs pos="0">
                  <a:srgbClr val="001A72">
                    <a:alpha val="0"/>
                  </a:srgbClr>
                </a:gs>
                <a:gs pos="100000">
                  <a:srgbClr val="001A72"/>
                </a:gs>
              </a:gsLst>
              <a:lin ang="0" scaled="1"/>
              <a:tileRect/>
            </a:gradFill>
          </a:ln>
          <a:effectLst>
            <a:outerShdw dist="12700" dir="3600000" sx="101000" sy="101000" algn="l" rotWithShape="0">
              <a:srgbClr val="FD101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rgbClr val="7F7F7F"/>
                </a:solidFill>
              </a:rPr>
              <a:t>ALTA ROTAZIONE </a:t>
            </a:r>
            <a:r>
              <a:rPr lang="it-IT" sz="3600" b="1" dirty="0">
                <a:solidFill>
                  <a:srgbClr val="7F7F7F"/>
                </a:solidFill>
              </a:rPr>
              <a:t/>
            </a:r>
            <a:br>
              <a:rPr lang="it-IT" sz="3600" b="1" dirty="0">
                <a:solidFill>
                  <a:srgbClr val="7F7F7F"/>
                </a:solidFill>
              </a:rPr>
            </a:br>
            <a:r>
              <a:rPr lang="it-IT" sz="2400" dirty="0">
                <a:solidFill>
                  <a:srgbClr val="7F7F7F"/>
                </a:solidFill>
              </a:rPr>
              <a:t>DELLO STOCK</a:t>
            </a:r>
            <a:endParaRPr lang="it-IT" sz="3600" dirty="0">
              <a:solidFill>
                <a:srgbClr val="7F7F7F"/>
              </a:solidFill>
            </a:endParaRPr>
          </a:p>
        </p:txBody>
      </p:sp>
      <p:pic>
        <p:nvPicPr>
          <p:cNvPr id="28" name="Immagine 27">
            <a:extLst>
              <a:ext uri="{FF2B5EF4-FFF2-40B4-BE49-F238E27FC236}">
                <a16:creationId xmlns:a16="http://schemas.microsoft.com/office/drawing/2014/main" xmlns="" id="{D1BFC39D-EB0A-4963-A611-F234755A88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10" t="4048" r="4910" b="4048"/>
          <a:stretch/>
        </p:blipFill>
        <p:spPr>
          <a:xfrm>
            <a:off x="570750" y="2436998"/>
            <a:ext cx="1835210" cy="1827778"/>
          </a:xfrm>
          <a:prstGeom prst="ellipse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Left">
              <a:rot lat="0" lon="2100000" rev="0"/>
            </a:camera>
            <a:lightRig rig="threePt" dir="t"/>
          </a:scene3d>
          <a:sp3d extrusionH="76200" prstMaterial="softEdge"/>
        </p:spPr>
      </p:pic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xmlns="" id="{074B8F47-57B3-48DC-8896-E2C9E4D9D16D}"/>
              </a:ext>
            </a:extLst>
          </p:cNvPr>
          <p:cNvSpPr/>
          <p:nvPr/>
        </p:nvSpPr>
        <p:spPr>
          <a:xfrm>
            <a:off x="618478" y="5157567"/>
            <a:ext cx="1920869" cy="1195063"/>
          </a:xfrm>
          <a:prstGeom prst="roundRect">
            <a:avLst/>
          </a:prstGeom>
          <a:solidFill>
            <a:schemeClr val="bg1">
              <a:lumMod val="95000"/>
              <a:alpha val="80000"/>
            </a:schemeClr>
          </a:solidFill>
          <a:ln w="38100"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BASSO MARGINE SUL </a:t>
            </a:r>
            <a:r>
              <a:rPr lang="it-IT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B2B</a:t>
            </a:r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xmlns="" id="{413CBB4D-F426-4AD7-AD52-7FF50DEBCB39}"/>
              </a:ext>
            </a:extLst>
          </p:cNvPr>
          <p:cNvSpPr/>
          <p:nvPr/>
        </p:nvSpPr>
        <p:spPr>
          <a:xfrm>
            <a:off x="3222885" y="5157567"/>
            <a:ext cx="1920869" cy="1195063"/>
          </a:xfrm>
          <a:prstGeom prst="roundRect">
            <a:avLst/>
          </a:prstGeom>
          <a:solidFill>
            <a:schemeClr val="bg1">
              <a:lumMod val="95000"/>
              <a:alpha val="80000"/>
            </a:schemeClr>
          </a:solidFill>
          <a:ln w="38100"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t-IT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BASSO MARGINE SUL </a:t>
            </a:r>
            <a:r>
              <a:rPr lang="it-IT" sz="3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B2C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xmlns="" id="{ED61A6B0-F285-45D2-87F5-10D9C13DF269}"/>
              </a:ext>
            </a:extLst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0147301" y="1"/>
            <a:ext cx="2044700" cy="6858000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xmlns="" id="{D9095FD1-A54D-45CB-821D-F87ECE50179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9768" y="6211614"/>
            <a:ext cx="983436" cy="526630"/>
          </a:xfrm>
          <a:prstGeom prst="rect">
            <a:avLst/>
          </a:prstGeom>
        </p:spPr>
      </p:pic>
      <p:sp>
        <p:nvSpPr>
          <p:cNvPr id="17" name="Rettangolo con angoli arrotondati sullo stesso lato 29">
            <a:extLst>
              <a:ext uri="{FF2B5EF4-FFF2-40B4-BE49-F238E27FC236}">
                <a16:creationId xmlns:a16="http://schemas.microsoft.com/office/drawing/2014/main" xmlns="" id="{B506BBA0-EE61-4C08-9D7D-C4A91F7783F2}"/>
              </a:ext>
            </a:extLst>
          </p:cNvPr>
          <p:cNvSpPr/>
          <p:nvPr/>
        </p:nvSpPr>
        <p:spPr>
          <a:xfrm rot="10800000">
            <a:off x="300037" y="1286525"/>
            <a:ext cx="5291138" cy="4409641"/>
          </a:xfrm>
          <a:prstGeom prst="bracketPair">
            <a:avLst>
              <a:gd name="adj" fmla="val 3021"/>
            </a:avLst>
          </a:prstGeom>
          <a:noFill/>
          <a:ln w="38100">
            <a:solidFill>
              <a:srgbClr val="001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sz="2000" b="1">
              <a:solidFill>
                <a:srgbClr val="001A72"/>
              </a:solidFill>
            </a:endParaRP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xmlns="" id="{8DD54C70-F82D-4B87-A1B5-C37852202D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10" t="4048" r="4910" b="4048"/>
          <a:stretch/>
        </p:blipFill>
        <p:spPr>
          <a:xfrm>
            <a:off x="3175157" y="2436998"/>
            <a:ext cx="1835210" cy="1827778"/>
          </a:xfrm>
          <a:prstGeom prst="ellipse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perspectiveLeft">
              <a:rot lat="0" lon="2100000" rev="0"/>
            </a:camera>
            <a:lightRig rig="threePt" dir="t"/>
          </a:scene3d>
          <a:sp3d extrusionH="76200" prstMaterial="softEdge"/>
        </p:spPr>
      </p:pic>
      <p:sp>
        <p:nvSpPr>
          <p:cNvPr id="35" name="Rettangolo con angoli arrotondati sullo stesso lato 29">
            <a:extLst>
              <a:ext uri="{FF2B5EF4-FFF2-40B4-BE49-F238E27FC236}">
                <a16:creationId xmlns:a16="http://schemas.microsoft.com/office/drawing/2014/main" xmlns="" id="{F76D60F9-95B2-475B-8A3C-555D8D35D1A7}"/>
              </a:ext>
            </a:extLst>
          </p:cNvPr>
          <p:cNvSpPr/>
          <p:nvPr/>
        </p:nvSpPr>
        <p:spPr>
          <a:xfrm rot="10800000">
            <a:off x="5776046" y="1286524"/>
            <a:ext cx="5180879" cy="4409641"/>
          </a:xfrm>
          <a:prstGeom prst="bracketPair">
            <a:avLst>
              <a:gd name="adj" fmla="val 3021"/>
            </a:avLst>
          </a:prstGeom>
          <a:noFill/>
          <a:ln w="38100">
            <a:solidFill>
              <a:srgbClr val="001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sz="2000" b="1">
              <a:solidFill>
                <a:srgbClr val="001A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50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  <p:bldP spid="2" grpId="0" animBg="1"/>
      <p:bldP spid="33" grpId="0" animBg="1"/>
      <p:bldP spid="19" grpId="0" animBg="1"/>
      <p:bldP spid="29" grpId="0" animBg="1"/>
      <p:bldP spid="30" grpId="0" animBg="1"/>
      <p:bldP spid="17" grpId="0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riangolo isoscele 25">
            <a:extLst>
              <a:ext uri="{FF2B5EF4-FFF2-40B4-BE49-F238E27FC236}">
                <a16:creationId xmlns:a16="http://schemas.microsoft.com/office/drawing/2014/main" xmlns="" id="{F6F30028-01DB-4C72-BA01-9041FFC5B5A8}"/>
              </a:ext>
            </a:extLst>
          </p:cNvPr>
          <p:cNvSpPr/>
          <p:nvPr/>
        </p:nvSpPr>
        <p:spPr>
          <a:xfrm>
            <a:off x="563473" y="1224179"/>
            <a:ext cx="2030878" cy="1221728"/>
          </a:xfrm>
          <a:prstGeom prst="triangle">
            <a:avLst/>
          </a:prstGeom>
          <a:solidFill>
            <a:srgbClr val="FD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Triangolo isoscele 26">
            <a:extLst>
              <a:ext uri="{FF2B5EF4-FFF2-40B4-BE49-F238E27FC236}">
                <a16:creationId xmlns:a16="http://schemas.microsoft.com/office/drawing/2014/main" xmlns="" id="{6F532194-2472-4E31-A605-3F83622BBD2E}"/>
              </a:ext>
            </a:extLst>
          </p:cNvPr>
          <p:cNvSpPr/>
          <p:nvPr/>
        </p:nvSpPr>
        <p:spPr>
          <a:xfrm>
            <a:off x="3167880" y="1224179"/>
            <a:ext cx="2030878" cy="1221728"/>
          </a:xfrm>
          <a:prstGeom prst="triangle">
            <a:avLst/>
          </a:prstGeom>
          <a:solidFill>
            <a:srgbClr val="FD1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xmlns="" id="{3C4BBBE6-E9E1-4820-B914-075FE64D79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72" t="9863" r="19218" b="6233"/>
          <a:stretch/>
        </p:blipFill>
        <p:spPr>
          <a:xfrm>
            <a:off x="6001501" y="1369622"/>
            <a:ext cx="4628830" cy="3699867"/>
          </a:xfrm>
          <a:prstGeom prst="roundRect">
            <a:avLst>
              <a:gd name="adj" fmla="val 8676"/>
            </a:avLst>
          </a:prstGeom>
          <a:blipFill>
            <a:blip r:embed="rId3">
              <a:alphaModFix amt="52000"/>
            </a:blip>
            <a:stretch>
              <a:fillRect/>
            </a:stretch>
          </a:blipFill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xmlns="" id="{958E8228-6BA6-455E-A061-E357F3CA9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Modello ottimale: focus sull’equilibrio</a:t>
            </a:r>
            <a:endParaRPr lang="en-US" dirty="0"/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xmlns="" id="{14A7A7DA-1966-478C-A58D-617295F7B0B4}"/>
              </a:ext>
            </a:extLst>
          </p:cNvPr>
          <p:cNvSpPr/>
          <p:nvPr/>
        </p:nvSpPr>
        <p:spPr>
          <a:xfrm>
            <a:off x="6186197" y="5157568"/>
            <a:ext cx="4360576" cy="1195062"/>
          </a:xfrm>
          <a:prstGeom prst="roundRect">
            <a:avLst/>
          </a:prstGeom>
          <a:solidFill>
            <a:schemeClr val="bg1"/>
          </a:solidFill>
          <a:ln w="34925">
            <a:gradFill flip="none" rotWithShape="1">
              <a:gsLst>
                <a:gs pos="0">
                  <a:srgbClr val="001A72">
                    <a:alpha val="0"/>
                  </a:srgbClr>
                </a:gs>
                <a:gs pos="100000">
                  <a:srgbClr val="001A72"/>
                </a:gs>
              </a:gsLst>
              <a:lin ang="0" scaled="1"/>
              <a:tileRect/>
            </a:gradFill>
          </a:ln>
          <a:effectLst>
            <a:outerShdw dist="12700" dir="3600000" sx="101000" sy="101000" algn="l" rotWithShape="0">
              <a:srgbClr val="FD101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it-IT" sz="3000" b="1" dirty="0">
                <a:solidFill>
                  <a:srgbClr val="001A72"/>
                </a:solidFill>
              </a:rPr>
              <a:t>GESTIONE ORDINATA </a:t>
            </a:r>
            <a:br>
              <a:rPr lang="it-IT" sz="3000" b="1" dirty="0">
                <a:solidFill>
                  <a:srgbClr val="001A72"/>
                </a:solidFill>
              </a:rPr>
            </a:br>
            <a:r>
              <a:rPr lang="it-IT" sz="3000" b="1" dirty="0">
                <a:solidFill>
                  <a:srgbClr val="001A72"/>
                </a:solidFill>
              </a:rPr>
              <a:t>DELLA ROTAZIONE STOCK</a:t>
            </a:r>
          </a:p>
        </p:txBody>
      </p:sp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xmlns="" id="{074B8F47-57B3-48DC-8896-E2C9E4D9D16D}"/>
              </a:ext>
            </a:extLst>
          </p:cNvPr>
          <p:cNvSpPr/>
          <p:nvPr/>
        </p:nvSpPr>
        <p:spPr>
          <a:xfrm>
            <a:off x="618478" y="5157567"/>
            <a:ext cx="1920869" cy="1195063"/>
          </a:xfrm>
          <a:prstGeom prst="roundRect">
            <a:avLst/>
          </a:prstGeom>
          <a:solidFill>
            <a:schemeClr val="bg1">
              <a:lumMod val="95000"/>
              <a:alpha val="80000"/>
            </a:schemeClr>
          </a:solidFill>
          <a:ln w="38100">
            <a:solidFill>
              <a:srgbClr val="001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ct val="80000"/>
              </a:lnSpc>
              <a:buClr>
                <a:schemeClr val="bg1"/>
              </a:buClr>
              <a:buSzPct val="120000"/>
              <a:tabLst>
                <a:tab pos="269875" algn="l"/>
              </a:tabLst>
            </a:pPr>
            <a:r>
              <a:rPr lang="it-IT" sz="1600" i="1" spc="-30" dirty="0">
                <a:solidFill>
                  <a:srgbClr val="001A72"/>
                </a:solidFill>
              </a:rPr>
              <a:t>CORRETTO VALORE </a:t>
            </a:r>
            <a:br>
              <a:rPr lang="it-IT" sz="1600" i="1" spc="-30" dirty="0">
                <a:solidFill>
                  <a:srgbClr val="001A72"/>
                </a:solidFill>
              </a:rPr>
            </a:br>
            <a:r>
              <a:rPr lang="it-IT" sz="1600" i="1" spc="-30" dirty="0">
                <a:solidFill>
                  <a:srgbClr val="001A72"/>
                </a:solidFill>
              </a:rPr>
              <a:t>DI PERMUTA PER </a:t>
            </a:r>
            <a:r>
              <a:rPr lang="it-IT" sz="1600" b="1" i="1" spc="-30" dirty="0">
                <a:solidFill>
                  <a:srgbClr val="001A72"/>
                </a:solidFill>
              </a:rPr>
              <a:t>MASSIMIZZARE </a:t>
            </a:r>
            <a:br>
              <a:rPr lang="it-IT" sz="1600" b="1" i="1" spc="-30" dirty="0">
                <a:solidFill>
                  <a:srgbClr val="001A72"/>
                </a:solidFill>
              </a:rPr>
            </a:br>
            <a:r>
              <a:rPr lang="it-IT" sz="1600" b="1" i="1" spc="-30" dirty="0">
                <a:solidFill>
                  <a:srgbClr val="001A72"/>
                </a:solidFill>
              </a:rPr>
              <a:t>LA VENDITA </a:t>
            </a:r>
            <a:br>
              <a:rPr lang="it-IT" sz="1600" b="1" i="1" spc="-30" dirty="0">
                <a:solidFill>
                  <a:srgbClr val="001A72"/>
                </a:solidFill>
              </a:rPr>
            </a:br>
            <a:r>
              <a:rPr lang="it-IT" sz="1600" b="1" i="1" spc="-30" dirty="0">
                <a:solidFill>
                  <a:srgbClr val="001A72"/>
                </a:solidFill>
              </a:rPr>
              <a:t>DEL NUOVO</a:t>
            </a:r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xmlns="" id="{413CBB4D-F426-4AD7-AD52-7FF50DEBCB39}"/>
              </a:ext>
            </a:extLst>
          </p:cNvPr>
          <p:cNvSpPr/>
          <p:nvPr/>
        </p:nvSpPr>
        <p:spPr>
          <a:xfrm>
            <a:off x="3222885" y="5157567"/>
            <a:ext cx="1920869" cy="1195063"/>
          </a:xfrm>
          <a:prstGeom prst="roundRect">
            <a:avLst/>
          </a:prstGeom>
          <a:solidFill>
            <a:schemeClr val="bg1">
              <a:lumMod val="95000"/>
              <a:alpha val="80000"/>
            </a:schemeClr>
          </a:solidFill>
          <a:ln w="38100">
            <a:solidFill>
              <a:srgbClr val="001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lvl="0" algn="ctr">
              <a:lnSpc>
                <a:spcPct val="80000"/>
              </a:lnSpc>
              <a:buClr>
                <a:schemeClr val="bg1"/>
              </a:buClr>
              <a:buSzPct val="120000"/>
              <a:tabLst>
                <a:tab pos="269875" algn="l"/>
              </a:tabLst>
            </a:pPr>
            <a:r>
              <a:rPr lang="it-IT" sz="1600" i="1" spc="-30" dirty="0">
                <a:solidFill>
                  <a:srgbClr val="001A72"/>
                </a:solidFill>
              </a:rPr>
              <a:t>VENDITA RAPIDA</a:t>
            </a:r>
            <a:br>
              <a:rPr lang="it-IT" sz="1600" i="1" spc="-30" dirty="0">
                <a:solidFill>
                  <a:srgbClr val="001A72"/>
                </a:solidFill>
              </a:rPr>
            </a:br>
            <a:r>
              <a:rPr lang="it-IT" sz="1600" i="1" spc="-30" dirty="0">
                <a:solidFill>
                  <a:srgbClr val="001A72"/>
                </a:solidFill>
              </a:rPr>
              <a:t>DELL’USATO B2B</a:t>
            </a:r>
          </a:p>
          <a:p>
            <a:pPr lvl="0" algn="ctr">
              <a:lnSpc>
                <a:spcPct val="80000"/>
              </a:lnSpc>
              <a:buClr>
                <a:schemeClr val="bg1"/>
              </a:buClr>
              <a:buSzPct val="120000"/>
              <a:tabLst>
                <a:tab pos="269875" algn="l"/>
              </a:tabLst>
            </a:pPr>
            <a:r>
              <a:rPr lang="it-IT" sz="1600" b="1" i="1" spc="-30" dirty="0">
                <a:solidFill>
                  <a:srgbClr val="001A72"/>
                </a:solidFill>
              </a:rPr>
              <a:t>A VALORI REALI </a:t>
            </a:r>
            <a:br>
              <a:rPr lang="it-IT" sz="1600" b="1" i="1" spc="-30" dirty="0">
                <a:solidFill>
                  <a:srgbClr val="001A72"/>
                </a:solidFill>
              </a:rPr>
            </a:br>
            <a:r>
              <a:rPr lang="it-IT" sz="1600" b="1" i="1" spc="-30" dirty="0">
                <a:solidFill>
                  <a:srgbClr val="001A72"/>
                </a:solidFill>
              </a:rPr>
              <a:t>DI MERCATO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xmlns="" id="{ED61A6B0-F285-45D2-87F5-10D9C13DF269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0147301" y="1"/>
            <a:ext cx="2044700" cy="6858000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xmlns="" id="{D9095FD1-A54D-45CB-821D-F87ECE50179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9768" y="6211614"/>
            <a:ext cx="983436" cy="526630"/>
          </a:xfrm>
          <a:prstGeom prst="rect">
            <a:avLst/>
          </a:prstGeom>
        </p:spPr>
      </p:pic>
      <p:sp>
        <p:nvSpPr>
          <p:cNvPr id="17" name="Rettangolo con angoli arrotondati sullo stesso lato 29">
            <a:extLst>
              <a:ext uri="{FF2B5EF4-FFF2-40B4-BE49-F238E27FC236}">
                <a16:creationId xmlns:a16="http://schemas.microsoft.com/office/drawing/2014/main" xmlns="" id="{B506BBA0-EE61-4C08-9D7D-C4A91F7783F2}"/>
              </a:ext>
            </a:extLst>
          </p:cNvPr>
          <p:cNvSpPr/>
          <p:nvPr/>
        </p:nvSpPr>
        <p:spPr>
          <a:xfrm rot="10800000">
            <a:off x="300037" y="1286525"/>
            <a:ext cx="5291138" cy="4409641"/>
          </a:xfrm>
          <a:prstGeom prst="bracketPair">
            <a:avLst>
              <a:gd name="adj" fmla="val 3021"/>
            </a:avLst>
          </a:prstGeom>
          <a:noFill/>
          <a:ln w="38100">
            <a:solidFill>
              <a:srgbClr val="001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sz="2000" b="1">
              <a:solidFill>
                <a:srgbClr val="001A72"/>
              </a:solidFill>
            </a:endParaRPr>
          </a:p>
        </p:txBody>
      </p:sp>
      <p:sp>
        <p:nvSpPr>
          <p:cNvPr id="35" name="Rettangolo con angoli arrotondati sullo stesso lato 29">
            <a:extLst>
              <a:ext uri="{FF2B5EF4-FFF2-40B4-BE49-F238E27FC236}">
                <a16:creationId xmlns:a16="http://schemas.microsoft.com/office/drawing/2014/main" xmlns="" id="{F76D60F9-95B2-475B-8A3C-555D8D35D1A7}"/>
              </a:ext>
            </a:extLst>
          </p:cNvPr>
          <p:cNvSpPr/>
          <p:nvPr/>
        </p:nvSpPr>
        <p:spPr>
          <a:xfrm rot="10800000">
            <a:off x="5776046" y="1286524"/>
            <a:ext cx="5180879" cy="4409641"/>
          </a:xfrm>
          <a:prstGeom prst="bracketPair">
            <a:avLst>
              <a:gd name="adj" fmla="val 3021"/>
            </a:avLst>
          </a:prstGeom>
          <a:noFill/>
          <a:ln w="38100">
            <a:solidFill>
              <a:srgbClr val="001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sz="2000" b="1">
              <a:solidFill>
                <a:srgbClr val="001A72"/>
              </a:solidFill>
            </a:endParaRPr>
          </a:p>
        </p:txBody>
      </p:sp>
      <p:sp>
        <p:nvSpPr>
          <p:cNvPr id="18" name="Triangolo isoscele 17">
            <a:extLst>
              <a:ext uri="{FF2B5EF4-FFF2-40B4-BE49-F238E27FC236}">
                <a16:creationId xmlns:a16="http://schemas.microsoft.com/office/drawing/2014/main" xmlns="" id="{BDC3F466-D98D-4D34-AA6F-74E8D85FA1E2}"/>
              </a:ext>
            </a:extLst>
          </p:cNvPr>
          <p:cNvSpPr/>
          <p:nvPr/>
        </p:nvSpPr>
        <p:spPr>
          <a:xfrm>
            <a:off x="563473" y="1327725"/>
            <a:ext cx="2030878" cy="1076618"/>
          </a:xfrm>
          <a:prstGeom prst="triangle">
            <a:avLst/>
          </a:prstGeom>
          <a:solidFill>
            <a:srgbClr val="001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Freccia a pentagono 20">
            <a:extLst>
              <a:ext uri="{FF2B5EF4-FFF2-40B4-BE49-F238E27FC236}">
                <a16:creationId xmlns:a16="http://schemas.microsoft.com/office/drawing/2014/main" xmlns="" id="{17C32A87-C7BB-44A6-8D9A-649BD93D9943}"/>
              </a:ext>
            </a:extLst>
          </p:cNvPr>
          <p:cNvSpPr/>
          <p:nvPr/>
        </p:nvSpPr>
        <p:spPr>
          <a:xfrm rot="16200000">
            <a:off x="-12312" y="1980232"/>
            <a:ext cx="3182448" cy="2030876"/>
          </a:xfrm>
          <a:prstGeom prst="homePlate">
            <a:avLst/>
          </a:prstGeom>
          <a:gradFill flip="none" rotWithShape="1">
            <a:gsLst>
              <a:gs pos="100000">
                <a:srgbClr val="7F7F7F"/>
              </a:gs>
              <a:gs pos="0">
                <a:schemeClr val="bg1">
                  <a:lumMod val="85000"/>
                  <a:alpha val="0"/>
                </a:schemeClr>
              </a:gs>
              <a:gs pos="35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22" name="Triangolo isoscele 21">
            <a:extLst>
              <a:ext uri="{FF2B5EF4-FFF2-40B4-BE49-F238E27FC236}">
                <a16:creationId xmlns:a16="http://schemas.microsoft.com/office/drawing/2014/main" xmlns="" id="{F9632991-D4E8-493E-9B5A-A307D452EBAC}"/>
              </a:ext>
            </a:extLst>
          </p:cNvPr>
          <p:cNvSpPr/>
          <p:nvPr/>
        </p:nvSpPr>
        <p:spPr>
          <a:xfrm>
            <a:off x="3167880" y="1327725"/>
            <a:ext cx="2030878" cy="1076618"/>
          </a:xfrm>
          <a:prstGeom prst="triangle">
            <a:avLst/>
          </a:prstGeom>
          <a:solidFill>
            <a:srgbClr val="001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reccia a pentagono 22">
            <a:extLst>
              <a:ext uri="{FF2B5EF4-FFF2-40B4-BE49-F238E27FC236}">
                <a16:creationId xmlns:a16="http://schemas.microsoft.com/office/drawing/2014/main" xmlns="" id="{D751B9B7-192C-4E03-95E6-F4964CAD09F9}"/>
              </a:ext>
            </a:extLst>
          </p:cNvPr>
          <p:cNvSpPr/>
          <p:nvPr/>
        </p:nvSpPr>
        <p:spPr>
          <a:xfrm rot="16200000">
            <a:off x="2592095" y="1980232"/>
            <a:ext cx="3182448" cy="2030876"/>
          </a:xfrm>
          <a:prstGeom prst="homePlate">
            <a:avLst/>
          </a:prstGeom>
          <a:gradFill flip="none" rotWithShape="1">
            <a:gsLst>
              <a:gs pos="100000">
                <a:srgbClr val="7F7F7F"/>
              </a:gs>
              <a:gs pos="0">
                <a:schemeClr val="bg1">
                  <a:lumMod val="85000"/>
                  <a:alpha val="0"/>
                </a:schemeClr>
              </a:gs>
              <a:gs pos="35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xmlns="" id="{39CBCA43-04DB-4947-8893-B6F3E0CEAC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511" y="2719816"/>
            <a:ext cx="2658802" cy="1242040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xmlns="" id="{868DCAE9-FC2F-4595-8B1F-6F2A8CBCFB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67" b="98067" l="9940" r="89927">
                        <a14:foregroundMark x1="57105" y1="90533" x2="73649" y2="78133"/>
                        <a14:foregroundMark x1="62642" y1="89867" x2="72982" y2="83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7048" y="2059516"/>
            <a:ext cx="2158560" cy="216000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29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1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19" grpId="0" animBg="1"/>
      <p:bldP spid="29" grpId="0" animBg="1"/>
      <p:bldP spid="30" grpId="0" animBg="1"/>
      <p:bldP spid="17" grpId="0" animBg="1"/>
      <p:bldP spid="35" grpId="0" animBg="1"/>
      <p:bldP spid="18" grpId="0" animBg="1"/>
      <p:bldP spid="21" grpId="0" animBg="1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EDA0D528-75C7-437E-923F-A83A575CB720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0141143" y="1"/>
            <a:ext cx="2044700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982555C8-839A-4017-8799-4EF8ECC4B1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9768" y="6211614"/>
            <a:ext cx="983436" cy="52663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AD7A411C-6B15-45B1-8239-612F55339E53}"/>
              </a:ext>
            </a:extLst>
          </p:cNvPr>
          <p:cNvSpPr txBox="1"/>
          <p:nvPr/>
        </p:nvSpPr>
        <p:spPr>
          <a:xfrm>
            <a:off x="6036128" y="996142"/>
            <a:ext cx="5645655" cy="321318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D1010"/>
                </a:gs>
              </a:gsLst>
              <a:lin ang="5400000" scaled="1"/>
            </a:gradFill>
          </a:ln>
          <a:scene3d>
            <a:camera prst="perspectiveHeroicExtremeRightFacing">
              <a:rot lat="1386114" lon="19581439" rev="187838"/>
            </a:camera>
            <a:lightRig rig="threePt" dir="t"/>
          </a:scene3d>
        </p:spPr>
        <p:txBody>
          <a:bodyPr wrap="square" rtlCol="0" anchor="ctr" anchorCtr="0">
            <a:spAutoFit/>
            <a:scene3d>
              <a:camera prst="isometricOffAxis1Top"/>
              <a:lightRig rig="threePt" dir="t"/>
            </a:scene3d>
          </a:bodyPr>
          <a:lstStyle/>
          <a:p>
            <a:pPr algn="ctr">
              <a:lnSpc>
                <a:spcPct val="80000"/>
              </a:lnSpc>
              <a:buClr>
                <a:schemeClr val="bg1"/>
              </a:buClr>
              <a:buSzPct val="120000"/>
              <a:tabLst>
                <a:tab pos="269875" algn="l"/>
              </a:tabLst>
            </a:pPr>
            <a:r>
              <a:rPr lang="it-IT" sz="6000" kern="0" dirty="0">
                <a:solidFill>
                  <a:srgbClr val="DA29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CREARE </a:t>
            </a:r>
            <a:r>
              <a:rPr lang="it-IT" sz="7200" b="1" kern="0" dirty="0">
                <a:solidFill>
                  <a:srgbClr val="DA29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VALORE</a:t>
            </a:r>
            <a:r>
              <a:rPr lang="it-IT" sz="6000" b="1" kern="0" dirty="0">
                <a:solidFill>
                  <a:srgbClr val="DA29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it-IT" sz="6000" b="1" kern="0" dirty="0">
                <a:solidFill>
                  <a:srgbClr val="DA29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it-IT" sz="6000" kern="0" dirty="0">
                <a:solidFill>
                  <a:srgbClr val="DA29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CON LA</a:t>
            </a:r>
            <a:r>
              <a:rPr lang="it-IT" sz="6000" b="1" kern="0" dirty="0">
                <a:solidFill>
                  <a:srgbClr val="DA29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itchFamily="34" charset="0"/>
                <a:cs typeface="Calibri" pitchFamily="34" charset="0"/>
              </a:rPr>
              <a:t> PERMUTA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D60D3022-CABB-4690-9B38-9F549A1C877A}"/>
              </a:ext>
            </a:extLst>
          </p:cNvPr>
          <p:cNvSpPr txBox="1"/>
          <p:nvPr/>
        </p:nvSpPr>
        <p:spPr>
          <a:xfrm>
            <a:off x="-217696" y="996142"/>
            <a:ext cx="5716962" cy="321318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1A72"/>
                </a:gs>
              </a:gsLst>
              <a:lin ang="5400000" scaled="1"/>
            </a:gradFill>
          </a:ln>
          <a:scene3d>
            <a:camera prst="perspectiveHeroicExtremeLeftFacing">
              <a:rot lat="1386114" lon="2018554" rev="21412156"/>
            </a:camera>
            <a:lightRig rig="threePt" dir="t"/>
          </a:scene3d>
        </p:spPr>
        <p:txBody>
          <a:bodyPr wrap="square" rtlCol="0" anchor="b" anchorCtr="0">
            <a:spAutoFit/>
            <a:scene3d>
              <a:camera prst="isometricOffAxis1Top"/>
              <a:lightRig rig="threePt" dir="t"/>
            </a:scene3d>
          </a:bodyPr>
          <a:lstStyle>
            <a:defPPr>
              <a:defRPr lang="it-IT"/>
            </a:defPPr>
            <a:lvl1pPr algn="ctr">
              <a:lnSpc>
                <a:spcPct val="80000"/>
              </a:lnSpc>
              <a:buClr>
                <a:schemeClr val="bg1"/>
              </a:buClr>
              <a:buSzPct val="120000"/>
              <a:tabLst>
                <a:tab pos="269875" algn="l"/>
              </a:tabLst>
              <a:defRPr sz="7200" kern="0">
                <a:solidFill>
                  <a:srgbClr val="DA291C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it-IT" sz="6000" dirty="0">
                <a:solidFill>
                  <a:srgbClr val="001A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GUADAGNARE</a:t>
            </a:r>
            <a:br>
              <a:rPr lang="it-IT" sz="6000" dirty="0">
                <a:solidFill>
                  <a:srgbClr val="001A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it-IT" b="1" dirty="0">
                <a:solidFill>
                  <a:srgbClr val="001A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DI PIÙ </a:t>
            </a:r>
            <a:r>
              <a:rPr lang="it-IT" sz="6000" dirty="0">
                <a:solidFill>
                  <a:srgbClr val="001A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it-IT" sz="6000" dirty="0">
                <a:solidFill>
                  <a:srgbClr val="001A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it-IT" sz="6000" dirty="0">
                <a:solidFill>
                  <a:srgbClr val="001A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VENDENDO</a:t>
            </a:r>
            <a:br>
              <a:rPr lang="it-IT" sz="6000" dirty="0">
                <a:solidFill>
                  <a:srgbClr val="001A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it-IT" sz="6000" b="1" dirty="0">
                <a:solidFill>
                  <a:srgbClr val="001A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IL NUOVO</a:t>
            </a:r>
          </a:p>
        </p:txBody>
      </p:sp>
    </p:spTree>
    <p:extLst>
      <p:ext uri="{BB962C8B-B14F-4D97-AF65-F5344CB8AC3E}">
        <p14:creationId xmlns:p14="http://schemas.microsoft.com/office/powerpoint/2010/main" val="58084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EDA0D528-75C7-437E-923F-A83A575CB720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0141143" y="1"/>
            <a:ext cx="2044700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982555C8-839A-4017-8799-4EF8ECC4B1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9768" y="6211614"/>
            <a:ext cx="983436" cy="52663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AD7A411C-6B15-45B1-8239-612F55339E53}"/>
              </a:ext>
            </a:extLst>
          </p:cNvPr>
          <p:cNvSpPr txBox="1"/>
          <p:nvPr/>
        </p:nvSpPr>
        <p:spPr>
          <a:xfrm>
            <a:off x="6036128" y="996142"/>
            <a:ext cx="5645655" cy="321318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D1010"/>
                </a:gs>
              </a:gsLst>
              <a:lin ang="5400000" scaled="1"/>
            </a:gradFill>
          </a:ln>
          <a:scene3d>
            <a:camera prst="perspectiveHeroicExtremeRightFacing">
              <a:rot lat="1386114" lon="19581439" rev="187838"/>
            </a:camera>
            <a:lightRig rig="threePt" dir="t"/>
          </a:scene3d>
        </p:spPr>
        <p:txBody>
          <a:bodyPr wrap="square" rtlCol="0" anchor="ctr" anchorCtr="0">
            <a:spAutoFit/>
            <a:scene3d>
              <a:camera prst="isometricOffAxis1Top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120000"/>
              <a:buFontTx/>
              <a:buNone/>
              <a:tabLst>
                <a:tab pos="269875" algn="l"/>
              </a:tabLst>
              <a:defRPr/>
            </a:pPr>
            <a:r>
              <a:rPr kumimoji="0" lang="it-IT" sz="6000" b="0" i="0" u="none" strike="noStrike" kern="0" cap="none" spc="0" normalizeH="0" baseline="0" noProof="0" dirty="0">
                <a:ln>
                  <a:noFill/>
                </a:ln>
                <a:solidFill>
                  <a:srgbClr val="DA29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CREARE </a:t>
            </a:r>
            <a:r>
              <a:rPr kumimoji="0" lang="it-IT" sz="7200" b="1" i="0" u="none" strike="noStrike" kern="0" cap="none" spc="0" normalizeH="0" baseline="0" noProof="0" dirty="0">
                <a:ln>
                  <a:noFill/>
                </a:ln>
                <a:solidFill>
                  <a:srgbClr val="DA29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VALORE</a:t>
            </a:r>
            <a:r>
              <a:rPr kumimoji="0" lang="it-IT" sz="6000" b="1" i="0" u="none" strike="noStrike" kern="0" cap="none" spc="0" normalizeH="0" baseline="0" noProof="0" dirty="0">
                <a:ln>
                  <a:noFill/>
                </a:ln>
                <a:solidFill>
                  <a:srgbClr val="DA29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it-IT" sz="6000" b="1" i="0" u="none" strike="noStrike" kern="0" cap="none" spc="0" normalizeH="0" baseline="0" noProof="0" dirty="0">
                <a:ln>
                  <a:noFill/>
                </a:ln>
                <a:solidFill>
                  <a:srgbClr val="DA29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it-IT" sz="6000" b="0" i="0" u="none" strike="noStrike" kern="0" cap="none" spc="0" normalizeH="0" baseline="0" noProof="0" dirty="0">
                <a:ln>
                  <a:noFill/>
                </a:ln>
                <a:solidFill>
                  <a:srgbClr val="DA29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CON LA</a:t>
            </a:r>
            <a:r>
              <a:rPr kumimoji="0" lang="it-IT" sz="6000" b="1" i="0" u="none" strike="noStrike" kern="0" cap="none" spc="0" normalizeH="0" baseline="0" noProof="0" dirty="0">
                <a:ln>
                  <a:noFill/>
                </a:ln>
                <a:solidFill>
                  <a:srgbClr val="DA29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PERMUTA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D60D3022-CABB-4690-9B38-9F549A1C877A}"/>
              </a:ext>
            </a:extLst>
          </p:cNvPr>
          <p:cNvSpPr txBox="1"/>
          <p:nvPr/>
        </p:nvSpPr>
        <p:spPr>
          <a:xfrm>
            <a:off x="-217696" y="996142"/>
            <a:ext cx="5716962" cy="321318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1A72"/>
                </a:gs>
              </a:gsLst>
              <a:lin ang="5400000" scaled="1"/>
            </a:gradFill>
          </a:ln>
          <a:scene3d>
            <a:camera prst="perspectiveHeroicExtremeLeftFacing">
              <a:rot lat="1386114" lon="2018554" rev="21412156"/>
            </a:camera>
            <a:lightRig rig="threePt" dir="t"/>
          </a:scene3d>
        </p:spPr>
        <p:txBody>
          <a:bodyPr wrap="square" rtlCol="0" anchor="b" anchorCtr="0">
            <a:spAutoFit/>
            <a:scene3d>
              <a:camera prst="isometricOffAxis1Top"/>
              <a:lightRig rig="threePt" dir="t"/>
            </a:scene3d>
          </a:bodyPr>
          <a:lstStyle>
            <a:defPPr>
              <a:defRPr lang="it-IT"/>
            </a:defPPr>
            <a:lvl1pPr algn="ctr">
              <a:lnSpc>
                <a:spcPct val="80000"/>
              </a:lnSpc>
              <a:buClr>
                <a:schemeClr val="bg1"/>
              </a:buClr>
              <a:buSzPct val="120000"/>
              <a:tabLst>
                <a:tab pos="269875" algn="l"/>
              </a:tabLst>
              <a:defRPr sz="7200" kern="0">
                <a:solidFill>
                  <a:srgbClr val="DA291C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120000"/>
              <a:buFontTx/>
              <a:buNone/>
              <a:tabLst>
                <a:tab pos="269875" algn="l"/>
              </a:tabLst>
              <a:defRPr/>
            </a:pPr>
            <a:r>
              <a:rPr kumimoji="0" lang="it-IT" sz="6000" b="0" i="0" u="none" strike="noStrike" kern="0" cap="none" spc="0" normalizeH="0" baseline="0" noProof="0" dirty="0">
                <a:ln>
                  <a:noFill/>
                </a:ln>
                <a:solidFill>
                  <a:srgbClr val="001A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GUADAGNARE</a:t>
            </a:r>
            <a:br>
              <a:rPr kumimoji="0" lang="it-IT" sz="6000" b="0" i="0" u="none" strike="noStrike" kern="0" cap="none" spc="0" normalizeH="0" baseline="0" noProof="0" dirty="0">
                <a:ln>
                  <a:noFill/>
                </a:ln>
                <a:solidFill>
                  <a:srgbClr val="001A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it-IT" sz="7200" b="1" i="0" u="none" strike="noStrike" kern="0" cap="none" spc="0" normalizeH="0" baseline="0" noProof="0" dirty="0">
                <a:ln>
                  <a:noFill/>
                </a:ln>
                <a:solidFill>
                  <a:srgbClr val="001A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DI PIÙ </a:t>
            </a:r>
            <a:r>
              <a:rPr kumimoji="0" lang="it-IT" sz="6000" b="0" i="0" u="none" strike="noStrike" kern="0" cap="none" spc="0" normalizeH="0" baseline="0" noProof="0" dirty="0">
                <a:ln>
                  <a:noFill/>
                </a:ln>
                <a:solidFill>
                  <a:srgbClr val="001A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it-IT" sz="6000" b="0" i="0" u="none" strike="noStrike" kern="0" cap="none" spc="0" normalizeH="0" baseline="0" noProof="0" dirty="0">
                <a:ln>
                  <a:noFill/>
                </a:ln>
                <a:solidFill>
                  <a:srgbClr val="001A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it-IT" sz="6000" b="0" i="0" u="none" strike="noStrike" kern="0" cap="none" spc="0" normalizeH="0" baseline="0" noProof="0" dirty="0">
                <a:ln>
                  <a:noFill/>
                </a:ln>
                <a:solidFill>
                  <a:srgbClr val="001A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VENDENDO</a:t>
            </a:r>
            <a:br>
              <a:rPr kumimoji="0" lang="it-IT" sz="6000" b="0" i="0" u="none" strike="noStrike" kern="0" cap="none" spc="0" normalizeH="0" baseline="0" noProof="0" dirty="0">
                <a:ln>
                  <a:noFill/>
                </a:ln>
                <a:solidFill>
                  <a:srgbClr val="001A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it-IT" sz="6000" b="1" i="0" u="none" strike="noStrike" kern="0" cap="none" spc="0" normalizeH="0" baseline="0" noProof="0" dirty="0">
                <a:ln>
                  <a:noFill/>
                </a:ln>
                <a:solidFill>
                  <a:srgbClr val="001A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IL NUOVO</a:t>
            </a:r>
          </a:p>
        </p:txBody>
      </p:sp>
    </p:spTree>
    <p:extLst>
      <p:ext uri="{BB962C8B-B14F-4D97-AF65-F5344CB8AC3E}">
        <p14:creationId xmlns:p14="http://schemas.microsoft.com/office/powerpoint/2010/main" val="217257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>
            <a:extLst>
              <a:ext uri="{FF2B5EF4-FFF2-40B4-BE49-F238E27FC236}">
                <a16:creationId xmlns:a16="http://schemas.microsoft.com/office/drawing/2014/main" xmlns="" id="{44451CC8-5969-4871-98B5-34E1AA340C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1060" y="1790072"/>
            <a:ext cx="7042716" cy="25560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xmlns="" id="{F6B74482-368A-484E-9D3E-0E01CE774073}"/>
              </a:ext>
            </a:extLst>
          </p:cNvPr>
          <p:cNvSpPr/>
          <p:nvPr/>
        </p:nvSpPr>
        <p:spPr>
          <a:xfrm>
            <a:off x="371475" y="4473575"/>
            <a:ext cx="10050607" cy="243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833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ttangolo con angoli arrotondati sullo stesso lato 29">
            <a:extLst>
              <a:ext uri="{FF2B5EF4-FFF2-40B4-BE49-F238E27FC236}">
                <a16:creationId xmlns:a16="http://schemas.microsoft.com/office/drawing/2014/main" xmlns="" id="{09F500C4-18A0-4C46-9663-A1777652FC31}"/>
              </a:ext>
            </a:extLst>
          </p:cNvPr>
          <p:cNvSpPr/>
          <p:nvPr/>
        </p:nvSpPr>
        <p:spPr>
          <a:xfrm rot="10800000" flipV="1">
            <a:off x="142874" y="1130166"/>
            <a:ext cx="5308664" cy="5072925"/>
          </a:xfrm>
          <a:prstGeom prst="bracketPair">
            <a:avLst>
              <a:gd name="adj" fmla="val 4087"/>
            </a:avLst>
          </a:prstGeom>
          <a:noFill/>
          <a:ln w="38100">
            <a:solidFill>
              <a:srgbClr val="001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 err="1">
                <a:solidFill>
                  <a:srgbClr val="001A72"/>
                </a:solidFill>
                <a:ea typeface="Roboto" panose="02000000000000000000" pitchFamily="2" charset="0"/>
              </a:rPr>
              <a:t>Andamento</a:t>
            </a:r>
            <a:r>
              <a:rPr lang="en-US" sz="2000" b="1" dirty="0">
                <a:solidFill>
                  <a:srgbClr val="001A72"/>
                </a:solidFill>
                <a:ea typeface="Roboto" panose="02000000000000000000" pitchFamily="2" charset="0"/>
              </a:rPr>
              <a:t> 2016-2017</a:t>
            </a:r>
          </a:p>
        </p:txBody>
      </p:sp>
      <p:sp>
        <p:nvSpPr>
          <p:cNvPr id="98" name="Rettangolo con angoli arrotondati sullo stesso lato 29">
            <a:extLst>
              <a:ext uri="{FF2B5EF4-FFF2-40B4-BE49-F238E27FC236}">
                <a16:creationId xmlns:a16="http://schemas.microsoft.com/office/drawing/2014/main" xmlns="" id="{46E7298B-0B1B-490F-8804-F04E3ECA6D9B}"/>
              </a:ext>
            </a:extLst>
          </p:cNvPr>
          <p:cNvSpPr/>
          <p:nvPr/>
        </p:nvSpPr>
        <p:spPr>
          <a:xfrm rot="10800000" flipV="1">
            <a:off x="5591175" y="1122369"/>
            <a:ext cx="5295900" cy="5072925"/>
          </a:xfrm>
          <a:prstGeom prst="bracketPair">
            <a:avLst>
              <a:gd name="adj" fmla="val 4079"/>
            </a:avLst>
          </a:prstGeom>
          <a:noFill/>
          <a:ln w="38100">
            <a:solidFill>
              <a:srgbClr val="001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>
                <a:solidFill>
                  <a:srgbClr val="001A72"/>
                </a:solidFill>
                <a:ea typeface="Roboto" panose="02000000000000000000" pitchFamily="2" charset="0"/>
              </a:rPr>
              <a:t>Variazione % 2018 YTD vs 2017</a:t>
            </a:r>
            <a:endParaRPr lang="en-US" sz="2000" b="1" dirty="0">
              <a:solidFill>
                <a:srgbClr val="001A72"/>
              </a:solidFill>
              <a:ea typeface="Roboto" panose="02000000000000000000" pitchFamily="2" charset="0"/>
            </a:endParaRP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xmlns="" id="{9E4A7DD0-0B6F-4BE7-8DFD-E021D14A2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mercato in Italia</a:t>
            </a:r>
          </a:p>
        </p:txBody>
      </p:sp>
      <p:sp>
        <p:nvSpPr>
          <p:cNvPr id="43" name="Rettangolo 42"/>
          <p:cNvSpPr/>
          <p:nvPr/>
        </p:nvSpPr>
        <p:spPr>
          <a:xfrm>
            <a:off x="9557827" y="6362046"/>
            <a:ext cx="10323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i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Fonte:  </a:t>
            </a:r>
            <a:r>
              <a:rPr lang="it-IT" sz="1200" i="1" dirty="0" err="1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Unrae</a:t>
            </a:r>
            <a:endParaRPr lang="it-IT" sz="1200" i="1" dirty="0">
              <a:solidFill>
                <a:schemeClr val="tx1">
                  <a:lumMod val="65000"/>
                  <a:lumOff val="35000"/>
                </a:schemeClr>
              </a:solidFill>
              <a:cs typeface="Arial" pitchFamily="34" charset="0"/>
            </a:endParaRP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xmlns="" id="{4B588477-DA6F-4966-8228-6FD3030B59AF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6857860" y="1813446"/>
            <a:ext cx="974386" cy="974383"/>
          </a:xfrm>
          <a:prstGeom prst="ellipse">
            <a:avLst/>
          </a:prstGeom>
          <a:solidFill>
            <a:srgbClr val="008000"/>
          </a:solidFill>
          <a:ln w="15875">
            <a:noFill/>
          </a:ln>
        </p:spPr>
        <p:txBody>
          <a:bodyPr wrap="none" lIns="0" tIns="72000" rIns="0" bIns="72000" anchor="ctr"/>
          <a:lstStyle>
            <a:lvl1pPr marL="0" indent="0" algn="ctr" defTabSz="122145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10000"/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rgbClr val="6BC200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5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cs typeface="Arial" panose="020B0604020202020204" pitchFamily="34" charset="0"/>
              </a:rPr>
              <a:t>+12,3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xmlns="" id="{D01F087C-2E08-4E95-9D56-FDC6FF5D6BEE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6857860" y="3220118"/>
            <a:ext cx="974386" cy="974383"/>
          </a:xfrm>
          <a:prstGeom prst="ellipse">
            <a:avLst/>
          </a:prstGeom>
          <a:solidFill>
            <a:srgbClr val="008000"/>
          </a:solidFill>
          <a:ln w="15875">
            <a:noFill/>
          </a:ln>
        </p:spPr>
        <p:txBody>
          <a:bodyPr wrap="none" lIns="0" tIns="72000" rIns="0" bIns="72000" anchor="ctr"/>
          <a:lstStyle>
            <a:lvl1pPr marL="0" indent="0" algn="ctr" defTabSz="122145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10000"/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rgbClr val="6BC200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5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cs typeface="Arial" panose="020B0604020202020204" pitchFamily="34" charset="0"/>
              </a:rPr>
              <a:t>+12,1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xmlns="" id="{3D5F2861-1386-4722-A33A-088EE85EA475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6857860" y="4626789"/>
            <a:ext cx="974386" cy="974383"/>
          </a:xfrm>
          <a:prstGeom prst="ellipse">
            <a:avLst/>
          </a:prstGeom>
          <a:solidFill>
            <a:srgbClr val="FF0000"/>
          </a:solidFill>
          <a:ln w="15875">
            <a:noFill/>
          </a:ln>
        </p:spPr>
        <p:txBody>
          <a:bodyPr wrap="none" lIns="0" tIns="72000" rIns="0" bIns="72000" anchor="ctr"/>
          <a:lstStyle>
            <a:lvl1pPr marL="0" indent="0" algn="ctr" defTabSz="122145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10000"/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rgbClr val="6BC200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5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cs typeface="Arial" panose="020B0604020202020204" pitchFamily="34" charset="0"/>
              </a:rPr>
              <a:t>-11,3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xmlns="" id="{4B588477-DA6F-4966-8228-6FD3030B59AF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9636209" y="1884835"/>
            <a:ext cx="835863" cy="8358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noFill/>
          </a:ln>
        </p:spPr>
        <p:txBody>
          <a:bodyPr wrap="none" lIns="0" tIns="72000" rIns="0" bIns="72000" anchor="ctr"/>
          <a:lstStyle>
            <a:lvl1pPr marL="0" indent="0" algn="ctr" defTabSz="122145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10000"/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rgbClr val="6BC200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5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D1010"/>
                </a:solidFill>
                <a:cs typeface="Arial" panose="020B0604020202020204" pitchFamily="34" charset="0"/>
              </a:rPr>
              <a:t>-10,9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xmlns="" id="{D01F087C-2E08-4E95-9D56-FDC6FF5D6BEE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9636209" y="3291507"/>
            <a:ext cx="835863" cy="8358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noFill/>
          </a:ln>
        </p:spPr>
        <p:txBody>
          <a:bodyPr wrap="none" lIns="0" tIns="72000" rIns="0" bIns="72000" anchor="ctr"/>
          <a:lstStyle>
            <a:defPPr>
              <a:defRPr lang="it-IT"/>
            </a:defPPr>
            <a:lvl1pPr indent="0" algn="ctr" defTabSz="1221456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10000"/>
              <a:buFont typeface="Arial" pitchFamily="34" charset="0"/>
              <a:buNone/>
              <a:defRPr sz="2800" b="0" baseline="0">
                <a:solidFill>
                  <a:srgbClr val="FD1010"/>
                </a:solidFill>
                <a:cs typeface="Arial" panose="020B0604020202020204" pitchFamily="34" charset="0"/>
              </a:defRPr>
            </a:lvl1pPr>
            <a:lvl2pPr marL="3175" indent="0" algn="ctr" defTabSz="1221456"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itchFamily="34" charset="0"/>
              <a:buNone/>
              <a:tabLst/>
              <a:defRPr sz="1200" b="0">
                <a:solidFill>
                  <a:schemeClr val="bg1"/>
                </a:solidFill>
              </a:defRPr>
            </a:lvl2pPr>
            <a:lvl3pPr marL="3175" indent="0" algn="ctr" defTabSz="1221456">
              <a:spcBef>
                <a:spcPts val="200"/>
              </a:spcBef>
              <a:spcAft>
                <a:spcPts val="300"/>
              </a:spcAft>
              <a:buClr>
                <a:srgbClr val="6BC200"/>
              </a:buClr>
              <a:buSzPct val="110000"/>
              <a:buFont typeface="Arial" pitchFamily="34" charset="0"/>
              <a:buNone/>
              <a:tabLst/>
              <a:defRPr sz="1200" b="0">
                <a:solidFill>
                  <a:schemeClr val="bg1"/>
                </a:solidFill>
              </a:defRPr>
            </a:lvl3pPr>
            <a:lvl4pPr marL="3175" indent="0" algn="ctr" defTabSz="1221456">
              <a:spcBef>
                <a:spcPts val="200"/>
              </a:spcBef>
              <a:spcAft>
                <a:spcPts val="300"/>
              </a:spcAft>
              <a:buClr>
                <a:schemeClr val="accent5"/>
              </a:buClr>
              <a:buSzPct val="110000"/>
              <a:buFont typeface="Arial" pitchFamily="34" charset="0"/>
              <a:buNone/>
              <a:tabLst/>
              <a:defRPr sz="1200" b="0">
                <a:solidFill>
                  <a:schemeClr val="bg1"/>
                </a:solidFill>
              </a:defRPr>
            </a:lvl4pPr>
            <a:lvl5pPr marL="3175" indent="0" algn="ctr" defTabSz="1221456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>
                <a:solidFill>
                  <a:schemeClr val="bg1"/>
                </a:solidFill>
              </a:defRPr>
            </a:lvl5pPr>
            <a:lvl6pPr marL="3175" indent="0" algn="ctr" defTabSz="1221456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>
                <a:solidFill>
                  <a:schemeClr val="bg1"/>
                </a:solidFill>
              </a:defRPr>
            </a:lvl6pPr>
            <a:lvl7pPr marL="3175" indent="0" algn="ctr" defTabSz="1221456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>
                <a:solidFill>
                  <a:schemeClr val="bg1"/>
                </a:solidFill>
              </a:defRPr>
            </a:lvl7pPr>
            <a:lvl8pPr marL="3175" indent="0" algn="ctr" defTabSz="1221456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>
                <a:solidFill>
                  <a:schemeClr val="bg1"/>
                </a:solidFill>
              </a:defRPr>
            </a:lvl8pPr>
            <a:lvl9pPr marL="3175" indent="0" algn="ctr" defTabSz="1221456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>
                <a:solidFill>
                  <a:schemeClr val="bg1"/>
                </a:solidFill>
              </a:defRPr>
            </a:lvl9pPr>
          </a:lstStyle>
          <a:p>
            <a:r>
              <a:rPr lang="en-US" sz="2400" dirty="0"/>
              <a:t>-15,5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xmlns="" id="{3D5F2861-1386-4722-A33A-088EE85EA475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9636209" y="4698179"/>
            <a:ext cx="835863" cy="8358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noFill/>
          </a:ln>
        </p:spPr>
        <p:txBody>
          <a:bodyPr wrap="none" lIns="0" tIns="72000" rIns="0" bIns="72000" anchor="ctr"/>
          <a:lstStyle>
            <a:lvl1pPr marL="0" indent="0" algn="ctr" defTabSz="122145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10000"/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rgbClr val="6BC200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5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spc="-150" dirty="0">
                <a:solidFill>
                  <a:srgbClr val="008000"/>
                </a:solidFill>
                <a:cs typeface="Arial" panose="020B0604020202020204" pitchFamily="34" charset="0"/>
              </a:rPr>
              <a:t>+25,2</a:t>
            </a: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xmlns="" id="{1C085BDE-881A-40B2-AC61-7B9D7569CB06}"/>
              </a:ext>
            </a:extLst>
          </p:cNvPr>
          <p:cNvGrpSpPr/>
          <p:nvPr/>
        </p:nvGrpSpPr>
        <p:grpSpPr>
          <a:xfrm>
            <a:off x="8269525" y="3173298"/>
            <a:ext cx="2315168" cy="1083643"/>
            <a:chOff x="8269525" y="3173298"/>
            <a:chExt cx="2315168" cy="1083643"/>
          </a:xfrm>
        </p:grpSpPr>
        <p:sp>
          <p:nvSpPr>
            <p:cNvPr id="38" name="Rettangolo 37"/>
            <p:cNvSpPr/>
            <p:nvPr/>
          </p:nvSpPr>
          <p:spPr>
            <a:xfrm>
              <a:off x="8322584" y="3511840"/>
              <a:ext cx="130394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600" dirty="0">
                  <a:solidFill>
                    <a:srgbClr val="E7E6E6">
                      <a:lumMod val="50000"/>
                    </a:srgbClr>
                  </a:solidFill>
                  <a:ea typeface="Roboto" panose="02000000000000000000" pitchFamily="2" charset="0"/>
                </a:rPr>
                <a:t>Monovolume</a:t>
              </a:r>
              <a:endParaRPr lang="it-IT" sz="1600" dirty="0"/>
            </a:p>
          </p:txBody>
        </p:sp>
        <p:sp>
          <p:nvSpPr>
            <p:cNvPr id="41" name="Rettangolo 40"/>
            <p:cNvSpPr/>
            <p:nvPr/>
          </p:nvSpPr>
          <p:spPr>
            <a:xfrm>
              <a:off x="8322584" y="3828715"/>
              <a:ext cx="115127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600" dirty="0" err="1">
                  <a:solidFill>
                    <a:srgbClr val="E7E6E6">
                      <a:lumMod val="50000"/>
                    </a:srgbClr>
                  </a:solidFill>
                  <a:ea typeface="Roboto" panose="02000000000000000000" pitchFamily="2" charset="0"/>
                </a:rPr>
                <a:t>Multispazio</a:t>
              </a:r>
              <a:endParaRPr lang="it-IT" sz="1600" dirty="0"/>
            </a:p>
          </p:txBody>
        </p:sp>
        <p:sp>
          <p:nvSpPr>
            <p:cNvPr id="48" name="Line 25">
              <a:extLst>
                <a:ext uri="{FF2B5EF4-FFF2-40B4-BE49-F238E27FC236}">
                  <a16:creationId xmlns:a16="http://schemas.microsoft.com/office/drawing/2014/main" xmlns="" id="{38C42D1F-A203-4159-BB27-45E9D249B8A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8269525" y="3840603"/>
              <a:ext cx="1261911" cy="0"/>
            </a:xfrm>
            <a:prstGeom prst="line">
              <a:avLst/>
            </a:prstGeom>
            <a:ln w="28575">
              <a:solidFill>
                <a:srgbClr val="FD1010"/>
              </a:solidFill>
              <a:prstDash val="sysDot"/>
              <a:headEnd type="oval" w="lg" len="lg"/>
              <a:tailEnd type="none" w="lg" len="lg"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49" name="Arco 48">
              <a:extLst>
                <a:ext uri="{FF2B5EF4-FFF2-40B4-BE49-F238E27FC236}">
                  <a16:creationId xmlns:a16="http://schemas.microsoft.com/office/drawing/2014/main" xmlns="" id="{2DE0286C-D2D2-44BE-84A9-1225F74D3D08}"/>
                </a:ext>
              </a:extLst>
            </p:cNvPr>
            <p:cNvSpPr/>
            <p:nvPr/>
          </p:nvSpPr>
          <p:spPr>
            <a:xfrm>
              <a:off x="9501050" y="3173298"/>
              <a:ext cx="1083643" cy="1083643"/>
            </a:xfrm>
            <a:prstGeom prst="arc">
              <a:avLst>
                <a:gd name="adj1" fmla="val 20845406"/>
                <a:gd name="adj2" fmla="val 10057649"/>
              </a:avLst>
            </a:prstGeom>
            <a:ln w="28575">
              <a:solidFill>
                <a:srgbClr val="FD1010"/>
              </a:solidFill>
              <a:prstDash val="sysDot"/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xmlns="" id="{9580AEBA-C08B-4E82-9B11-6B9774068DFC}"/>
              </a:ext>
            </a:extLst>
          </p:cNvPr>
          <p:cNvGrpSpPr/>
          <p:nvPr/>
        </p:nvGrpSpPr>
        <p:grpSpPr>
          <a:xfrm>
            <a:off x="8269525" y="1767239"/>
            <a:ext cx="2315168" cy="1083643"/>
            <a:chOff x="8269525" y="1767239"/>
            <a:chExt cx="2315168" cy="1083643"/>
          </a:xfrm>
        </p:grpSpPr>
        <p:sp>
          <p:nvSpPr>
            <p:cNvPr id="37" name="Rettangolo 36"/>
            <p:cNvSpPr/>
            <p:nvPr/>
          </p:nvSpPr>
          <p:spPr>
            <a:xfrm>
              <a:off x="8322584" y="2108105"/>
              <a:ext cx="77457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600" dirty="0">
                  <a:solidFill>
                    <a:srgbClr val="E7E6E6">
                      <a:lumMod val="50000"/>
                    </a:srgbClr>
                  </a:solidFill>
                  <a:ea typeface="Roboto" panose="02000000000000000000" pitchFamily="2" charset="0"/>
                </a:rPr>
                <a:t>Berline</a:t>
              </a:r>
              <a:endParaRPr lang="it-IT" sz="1600" dirty="0"/>
            </a:p>
          </p:txBody>
        </p:sp>
        <p:sp>
          <p:nvSpPr>
            <p:cNvPr id="40" name="Rettangolo 39"/>
            <p:cNvSpPr/>
            <p:nvPr/>
          </p:nvSpPr>
          <p:spPr>
            <a:xfrm>
              <a:off x="8322584" y="2420169"/>
              <a:ext cx="46051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600" dirty="0">
                  <a:solidFill>
                    <a:srgbClr val="E7E6E6">
                      <a:lumMod val="50000"/>
                    </a:srgbClr>
                  </a:solidFill>
                  <a:ea typeface="Roboto" panose="02000000000000000000" pitchFamily="2" charset="0"/>
                </a:rPr>
                <a:t>SW</a:t>
              </a:r>
              <a:endParaRPr lang="it-IT" sz="1600" dirty="0"/>
            </a:p>
          </p:txBody>
        </p:sp>
        <p:sp>
          <p:nvSpPr>
            <p:cNvPr id="47" name="Arco 46">
              <a:extLst>
                <a:ext uri="{FF2B5EF4-FFF2-40B4-BE49-F238E27FC236}">
                  <a16:creationId xmlns:a16="http://schemas.microsoft.com/office/drawing/2014/main" xmlns="" id="{80828549-1C1D-4874-A4EC-1470053A32DE}"/>
                </a:ext>
              </a:extLst>
            </p:cNvPr>
            <p:cNvSpPr/>
            <p:nvPr/>
          </p:nvSpPr>
          <p:spPr>
            <a:xfrm>
              <a:off x="9501050" y="1767239"/>
              <a:ext cx="1083643" cy="1083643"/>
            </a:xfrm>
            <a:prstGeom prst="arc">
              <a:avLst>
                <a:gd name="adj1" fmla="val 21003456"/>
                <a:gd name="adj2" fmla="val 10057649"/>
              </a:avLst>
            </a:prstGeom>
            <a:ln w="28575">
              <a:solidFill>
                <a:srgbClr val="FD1010"/>
              </a:solidFill>
              <a:prstDash val="sysDot"/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52" name="Line 25">
              <a:extLst>
                <a:ext uri="{FF2B5EF4-FFF2-40B4-BE49-F238E27FC236}">
                  <a16:creationId xmlns:a16="http://schemas.microsoft.com/office/drawing/2014/main" xmlns="" id="{AA5DFF67-3A08-40E3-A300-45E68666A116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8269525" y="2423722"/>
              <a:ext cx="1261911" cy="0"/>
            </a:xfrm>
            <a:prstGeom prst="line">
              <a:avLst/>
            </a:prstGeom>
            <a:ln w="28575">
              <a:solidFill>
                <a:srgbClr val="FD1010"/>
              </a:solidFill>
              <a:prstDash val="sysDot"/>
              <a:headEnd type="oval" w="lg" len="lg"/>
              <a:tailEnd type="none" w="lg" len="lg"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xmlns="" id="{A84613A6-03F8-4B08-84A8-71B2FF9173A3}"/>
              </a:ext>
            </a:extLst>
          </p:cNvPr>
          <p:cNvGrpSpPr/>
          <p:nvPr/>
        </p:nvGrpSpPr>
        <p:grpSpPr>
          <a:xfrm>
            <a:off x="8269525" y="4570512"/>
            <a:ext cx="2315168" cy="1083643"/>
            <a:chOff x="8269525" y="4570512"/>
            <a:chExt cx="2315168" cy="1083643"/>
          </a:xfrm>
        </p:grpSpPr>
        <p:sp>
          <p:nvSpPr>
            <p:cNvPr id="39" name="Rettangolo 38"/>
            <p:cNvSpPr/>
            <p:nvPr/>
          </p:nvSpPr>
          <p:spPr>
            <a:xfrm>
              <a:off x="8322584" y="4915685"/>
              <a:ext cx="100559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600" dirty="0">
                  <a:solidFill>
                    <a:srgbClr val="E7E6E6">
                      <a:lumMod val="50000"/>
                    </a:srgbClr>
                  </a:solidFill>
                  <a:ea typeface="Roboto" panose="02000000000000000000" pitchFamily="2" charset="0"/>
                </a:rPr>
                <a:t>Crossover</a:t>
              </a:r>
              <a:endParaRPr lang="it-IT" sz="1600" dirty="0"/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8322584" y="5240455"/>
              <a:ext cx="52770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600" dirty="0">
                  <a:solidFill>
                    <a:srgbClr val="E7E6E6">
                      <a:lumMod val="50000"/>
                    </a:srgbClr>
                  </a:solidFill>
                  <a:ea typeface="Roboto" panose="02000000000000000000" pitchFamily="2" charset="0"/>
                </a:rPr>
                <a:t>SUV</a:t>
              </a:r>
              <a:endParaRPr lang="it-IT" sz="1600" dirty="0"/>
            </a:p>
          </p:txBody>
        </p:sp>
        <p:sp>
          <p:nvSpPr>
            <p:cNvPr id="51" name="Arco 50">
              <a:extLst>
                <a:ext uri="{FF2B5EF4-FFF2-40B4-BE49-F238E27FC236}">
                  <a16:creationId xmlns:a16="http://schemas.microsoft.com/office/drawing/2014/main" xmlns="" id="{CE2EF5DD-1FB0-4E18-9BCD-BC51C29D598A}"/>
                </a:ext>
              </a:extLst>
            </p:cNvPr>
            <p:cNvSpPr/>
            <p:nvPr/>
          </p:nvSpPr>
          <p:spPr>
            <a:xfrm>
              <a:off x="9501050" y="4570512"/>
              <a:ext cx="1083643" cy="1083643"/>
            </a:xfrm>
            <a:prstGeom prst="arc">
              <a:avLst>
                <a:gd name="adj1" fmla="val 20981822"/>
                <a:gd name="adj2" fmla="val 10057649"/>
              </a:avLst>
            </a:prstGeom>
            <a:ln w="28575">
              <a:solidFill>
                <a:srgbClr val="008000"/>
              </a:solidFill>
              <a:prstDash val="sysDot"/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53" name="Line 25">
              <a:extLst>
                <a:ext uri="{FF2B5EF4-FFF2-40B4-BE49-F238E27FC236}">
                  <a16:creationId xmlns:a16="http://schemas.microsoft.com/office/drawing/2014/main" xmlns="" id="{F169950B-F16B-4C44-8F15-C9CEBD3DE4E9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8269525" y="5240455"/>
              <a:ext cx="1261911" cy="0"/>
            </a:xfrm>
            <a:prstGeom prst="line">
              <a:avLst/>
            </a:prstGeom>
            <a:ln w="28575">
              <a:solidFill>
                <a:srgbClr val="008000"/>
              </a:solidFill>
              <a:prstDash val="sysDot"/>
              <a:headEnd type="oval" w="lg" len="lg"/>
              <a:tailEnd type="none" w="lg" len="lg"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sp>
        <p:nvSpPr>
          <p:cNvPr id="54" name="Text Placeholder 6">
            <a:extLst>
              <a:ext uri="{FF2B5EF4-FFF2-40B4-BE49-F238E27FC236}">
                <a16:creationId xmlns:a16="http://schemas.microsoft.com/office/drawing/2014/main" xmlns="" id="{D125C84D-C518-4109-A658-D4CC8B3EFFD6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6857860" y="1813446"/>
            <a:ext cx="974386" cy="974383"/>
          </a:xfrm>
          <a:prstGeom prst="donut">
            <a:avLst>
              <a:gd name="adj" fmla="val 6839"/>
            </a:avLst>
          </a:prstGeom>
          <a:solidFill>
            <a:schemeClr val="bg1">
              <a:alpha val="30000"/>
            </a:schemeClr>
          </a:solidFill>
          <a:ln w="15875">
            <a:noFill/>
          </a:ln>
        </p:spPr>
        <p:txBody>
          <a:bodyPr wrap="none" lIns="0" tIns="72000" rIns="0" bIns="72000" anchor="ctr"/>
          <a:lstStyle>
            <a:lvl1pPr marL="0" indent="0" algn="ctr" defTabSz="122145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10000"/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rgbClr val="6BC200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5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xmlns="" id="{38B149BD-AD3C-46B3-BA2C-D930A3AC2DC6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6857860" y="3219505"/>
            <a:ext cx="974386" cy="974383"/>
          </a:xfrm>
          <a:prstGeom prst="donut">
            <a:avLst>
              <a:gd name="adj" fmla="val 6839"/>
            </a:avLst>
          </a:prstGeom>
          <a:solidFill>
            <a:schemeClr val="bg1">
              <a:alpha val="30000"/>
            </a:schemeClr>
          </a:solidFill>
          <a:ln w="15875">
            <a:noFill/>
          </a:ln>
        </p:spPr>
        <p:txBody>
          <a:bodyPr wrap="none" lIns="0" tIns="72000" rIns="0" bIns="72000" anchor="ctr"/>
          <a:lstStyle>
            <a:lvl1pPr marL="0" indent="0" algn="ctr" defTabSz="122145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10000"/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rgbClr val="6BC200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5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cs typeface="Arial" panose="020B0604020202020204" pitchFamily="34" charset="0"/>
            </a:endParaRPr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xmlns="" id="{6734E5E6-76E1-4E93-96EC-6A13BC6AC1CD}"/>
              </a:ext>
            </a:extLst>
          </p:cNvPr>
          <p:cNvSpPr txBox="1">
            <a:spLocks noChangeAspect="1"/>
          </p:cNvSpPr>
          <p:nvPr/>
        </p:nvSpPr>
        <p:spPr bwMode="gray">
          <a:xfrm>
            <a:off x="6857860" y="4625565"/>
            <a:ext cx="974386" cy="974383"/>
          </a:xfrm>
          <a:prstGeom prst="donut">
            <a:avLst>
              <a:gd name="adj" fmla="val 6839"/>
            </a:avLst>
          </a:prstGeom>
          <a:solidFill>
            <a:schemeClr val="bg1">
              <a:alpha val="30000"/>
            </a:schemeClr>
          </a:solidFill>
          <a:ln w="15875">
            <a:noFill/>
          </a:ln>
        </p:spPr>
        <p:txBody>
          <a:bodyPr wrap="none" lIns="0" tIns="72000" rIns="0" bIns="72000" anchor="ctr"/>
          <a:lstStyle>
            <a:lvl1pPr marL="0" indent="0" algn="ctr" defTabSz="1221456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110000"/>
              <a:buFont typeface="Arial" pitchFamily="34" charset="0"/>
              <a:buNone/>
              <a:defRPr sz="1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rgbClr val="6BC200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5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3175" indent="0" algn="ctr" defTabSz="1221456" rtl="0" eaLnBrk="1" latinLnBrk="0" hangingPunct="1">
              <a:spcBef>
                <a:spcPts val="200"/>
              </a:spcBef>
              <a:spcAft>
                <a:spcPts val="300"/>
              </a:spcAft>
              <a:buClr>
                <a:schemeClr val="accent6"/>
              </a:buClr>
              <a:buSzPct val="110000"/>
              <a:buFont typeface="Arial" pitchFamily="34" charset="0"/>
              <a:buNone/>
              <a:tabLst/>
              <a:defRPr sz="12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cs typeface="Arial" panose="020B0604020202020204" pitchFamily="34" charset="0"/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xmlns="" id="{09434D0E-E438-478F-A7DF-F5C64E207313}"/>
              </a:ext>
            </a:extLst>
          </p:cNvPr>
          <p:cNvGrpSpPr/>
          <p:nvPr/>
        </p:nvGrpSpPr>
        <p:grpSpPr>
          <a:xfrm>
            <a:off x="5769373" y="1687859"/>
            <a:ext cx="2204362" cy="1242402"/>
            <a:chOff x="5769373" y="1687859"/>
            <a:chExt cx="2204362" cy="1242402"/>
          </a:xfrm>
        </p:grpSpPr>
        <p:sp>
          <p:nvSpPr>
            <p:cNvPr id="26" name="Rettangolo 25"/>
            <p:cNvSpPr/>
            <p:nvPr/>
          </p:nvSpPr>
          <p:spPr>
            <a:xfrm>
              <a:off x="5792860" y="2088238"/>
              <a:ext cx="9364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>
                  <a:solidFill>
                    <a:schemeClr val="tx1">
                      <a:lumMod val="65000"/>
                      <a:lumOff val="35000"/>
                    </a:schemeClr>
                  </a:solidFill>
                  <a:ea typeface="Roboto" panose="02000000000000000000" pitchFamily="2" charset="0"/>
                </a:rPr>
                <a:t>Aziende</a:t>
              </a:r>
              <a:endParaRPr lang="it-IT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9" name="Arco 58">
              <a:extLst>
                <a:ext uri="{FF2B5EF4-FFF2-40B4-BE49-F238E27FC236}">
                  <a16:creationId xmlns:a16="http://schemas.microsoft.com/office/drawing/2014/main" xmlns="" id="{A0AE4706-6111-4DE7-A0D2-68DCF6EA9C46}"/>
                </a:ext>
              </a:extLst>
            </p:cNvPr>
            <p:cNvSpPr/>
            <p:nvPr/>
          </p:nvSpPr>
          <p:spPr>
            <a:xfrm>
              <a:off x="6731333" y="1687859"/>
              <a:ext cx="1242402" cy="1242402"/>
            </a:xfrm>
            <a:prstGeom prst="arc">
              <a:avLst>
                <a:gd name="adj1" fmla="val 16200000"/>
                <a:gd name="adj2" fmla="val 10057649"/>
              </a:avLst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60" name="Line 25">
              <a:extLst>
                <a:ext uri="{FF2B5EF4-FFF2-40B4-BE49-F238E27FC236}">
                  <a16:creationId xmlns:a16="http://schemas.microsoft.com/office/drawing/2014/main" xmlns="" id="{304795E7-E446-4B82-BBC9-962A6FB567AB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5769373" y="2423722"/>
              <a:ext cx="9796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oval" w="lg" len="lg"/>
              <a:tailEnd type="none" w="lg" len="lg"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xmlns="" id="{A7AD599F-4F00-4E43-81BD-124A326B00A7}"/>
              </a:ext>
            </a:extLst>
          </p:cNvPr>
          <p:cNvGrpSpPr/>
          <p:nvPr/>
        </p:nvGrpSpPr>
        <p:grpSpPr>
          <a:xfrm>
            <a:off x="5769373" y="3093918"/>
            <a:ext cx="2204362" cy="1242402"/>
            <a:chOff x="5769373" y="3093918"/>
            <a:chExt cx="2204362" cy="1242402"/>
          </a:xfrm>
        </p:grpSpPr>
        <p:sp>
          <p:nvSpPr>
            <p:cNvPr id="27" name="Rettangolo 26"/>
            <p:cNvSpPr/>
            <p:nvPr/>
          </p:nvSpPr>
          <p:spPr>
            <a:xfrm>
              <a:off x="5792860" y="3488387"/>
              <a:ext cx="10187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Noleggio</a:t>
              </a:r>
            </a:p>
          </p:txBody>
        </p:sp>
        <p:sp>
          <p:nvSpPr>
            <p:cNvPr id="61" name="Arco 60">
              <a:extLst>
                <a:ext uri="{FF2B5EF4-FFF2-40B4-BE49-F238E27FC236}">
                  <a16:creationId xmlns:a16="http://schemas.microsoft.com/office/drawing/2014/main" xmlns="" id="{6A694C4F-9279-4D69-8B55-A33F13619441}"/>
                </a:ext>
              </a:extLst>
            </p:cNvPr>
            <p:cNvSpPr/>
            <p:nvPr/>
          </p:nvSpPr>
          <p:spPr>
            <a:xfrm>
              <a:off x="6731333" y="3093918"/>
              <a:ext cx="1242402" cy="1242402"/>
            </a:xfrm>
            <a:prstGeom prst="arc">
              <a:avLst>
                <a:gd name="adj1" fmla="val 16200000"/>
                <a:gd name="adj2" fmla="val 10057649"/>
              </a:avLst>
            </a:prstGeom>
            <a:ln w="28575">
              <a:solidFill>
                <a:srgbClr val="FFC000"/>
              </a:solidFill>
              <a:prstDash val="sysDot"/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62" name="Line 25">
              <a:extLst>
                <a:ext uri="{FF2B5EF4-FFF2-40B4-BE49-F238E27FC236}">
                  <a16:creationId xmlns:a16="http://schemas.microsoft.com/office/drawing/2014/main" xmlns="" id="{BCBAE16E-3F80-4CCB-A397-77BD0344D0C6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5769373" y="3829782"/>
              <a:ext cx="979646" cy="0"/>
            </a:xfrm>
            <a:prstGeom prst="line">
              <a:avLst/>
            </a:prstGeom>
            <a:ln w="28575">
              <a:solidFill>
                <a:srgbClr val="FFC000"/>
              </a:solidFill>
              <a:prstDash val="sysDot"/>
              <a:headEnd type="oval" w="lg" len="lg"/>
              <a:tailEnd type="none" w="lg" len="lg"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xmlns="" id="{81A57CA4-4B4F-4318-8C4C-30916161D517}"/>
              </a:ext>
            </a:extLst>
          </p:cNvPr>
          <p:cNvGrpSpPr/>
          <p:nvPr/>
        </p:nvGrpSpPr>
        <p:grpSpPr>
          <a:xfrm>
            <a:off x="5769373" y="4491134"/>
            <a:ext cx="2204362" cy="1242402"/>
            <a:chOff x="5769373" y="4491134"/>
            <a:chExt cx="2204362" cy="1242402"/>
          </a:xfrm>
        </p:grpSpPr>
        <p:sp>
          <p:nvSpPr>
            <p:cNvPr id="28" name="Rettangolo 27"/>
            <p:cNvSpPr/>
            <p:nvPr/>
          </p:nvSpPr>
          <p:spPr>
            <a:xfrm>
              <a:off x="5792860" y="4886485"/>
              <a:ext cx="7754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Privati</a:t>
              </a:r>
            </a:p>
          </p:txBody>
        </p:sp>
        <p:sp>
          <p:nvSpPr>
            <p:cNvPr id="63" name="Arco 62">
              <a:extLst>
                <a:ext uri="{FF2B5EF4-FFF2-40B4-BE49-F238E27FC236}">
                  <a16:creationId xmlns:a16="http://schemas.microsoft.com/office/drawing/2014/main" xmlns="" id="{0D14CBFD-F351-4BCA-A75E-17E8AF2DC4EA}"/>
                </a:ext>
              </a:extLst>
            </p:cNvPr>
            <p:cNvSpPr/>
            <p:nvPr/>
          </p:nvSpPr>
          <p:spPr>
            <a:xfrm>
              <a:off x="6731333" y="4491134"/>
              <a:ext cx="1242402" cy="1242402"/>
            </a:xfrm>
            <a:prstGeom prst="arc">
              <a:avLst>
                <a:gd name="adj1" fmla="val 16200000"/>
                <a:gd name="adj2" fmla="val 10057649"/>
              </a:avLst>
            </a:prstGeom>
            <a:ln w="28575">
              <a:solidFill>
                <a:srgbClr val="001A72"/>
              </a:solidFill>
              <a:prstDash val="sysDot"/>
              <a:headEnd type="oval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sp>
          <p:nvSpPr>
            <p:cNvPr id="64" name="Line 25">
              <a:extLst>
                <a:ext uri="{FF2B5EF4-FFF2-40B4-BE49-F238E27FC236}">
                  <a16:creationId xmlns:a16="http://schemas.microsoft.com/office/drawing/2014/main" xmlns="" id="{6A4DE3EC-1DDF-496E-A707-B7BCBAEE0304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5769373" y="5226997"/>
              <a:ext cx="979646" cy="0"/>
            </a:xfrm>
            <a:prstGeom prst="line">
              <a:avLst/>
            </a:prstGeom>
            <a:ln w="28575">
              <a:solidFill>
                <a:srgbClr val="001A72"/>
              </a:solidFill>
              <a:prstDash val="sysDot"/>
              <a:headEnd type="oval" w="lg" len="lg"/>
              <a:tailEnd type="none" w="lg" len="lg"/>
            </a:ln>
            <a:ex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grpSp>
        <p:nvGrpSpPr>
          <p:cNvPr id="96" name="Gruppo 95">
            <a:extLst>
              <a:ext uri="{FF2B5EF4-FFF2-40B4-BE49-F238E27FC236}">
                <a16:creationId xmlns:a16="http://schemas.microsoft.com/office/drawing/2014/main" xmlns="" id="{87D33B5E-96B2-49E5-8D5D-E222B16F21A5}"/>
              </a:ext>
            </a:extLst>
          </p:cNvPr>
          <p:cNvGrpSpPr/>
          <p:nvPr/>
        </p:nvGrpSpPr>
        <p:grpSpPr>
          <a:xfrm>
            <a:off x="9571214" y="4615211"/>
            <a:ext cx="938797" cy="354741"/>
            <a:chOff x="3197977" y="-1856100"/>
            <a:chExt cx="2107042" cy="796181"/>
          </a:xfrm>
        </p:grpSpPr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xmlns="" id="{E3B838EB-28EA-43B0-8D5D-C638901AE33B}"/>
                </a:ext>
              </a:extLst>
            </p:cNvPr>
            <p:cNvSpPr/>
            <p:nvPr/>
          </p:nvSpPr>
          <p:spPr>
            <a:xfrm>
              <a:off x="3197977" y="-1856100"/>
              <a:ext cx="2107042" cy="672110"/>
            </a:xfrm>
            <a:custGeom>
              <a:avLst/>
              <a:gdLst>
                <a:gd name="connsiteX0" fmla="*/ 72774 w 2107043"/>
                <a:gd name="connsiteY0" fmla="*/ 332956 h 672109"/>
                <a:gd name="connsiteX1" fmla="*/ 66588 w 2107043"/>
                <a:gd name="connsiteY1" fmla="*/ 329657 h 672109"/>
                <a:gd name="connsiteX2" fmla="*/ 112976 w 2107043"/>
                <a:gd name="connsiteY2" fmla="*/ 287227 h 672109"/>
                <a:gd name="connsiteX3" fmla="*/ 574382 w 2107043"/>
                <a:gd name="connsiteY3" fmla="*/ 211770 h 672109"/>
                <a:gd name="connsiteX4" fmla="*/ 1041148 w 2107043"/>
                <a:gd name="connsiteY4" fmla="*/ 6632 h 672109"/>
                <a:gd name="connsiteX5" fmla="*/ 1760882 w 2107043"/>
                <a:gd name="connsiteY5" fmla="*/ 30341 h 672109"/>
                <a:gd name="connsiteX6" fmla="*/ 1940249 w 2107043"/>
                <a:gd name="connsiteY6" fmla="*/ 66627 h 672109"/>
                <a:gd name="connsiteX7" fmla="*/ 1899015 w 2107043"/>
                <a:gd name="connsiteY7" fmla="*/ 88687 h 672109"/>
                <a:gd name="connsiteX8" fmla="*/ 2010594 w 2107043"/>
                <a:gd name="connsiteY8" fmla="*/ 169505 h 672109"/>
                <a:gd name="connsiteX9" fmla="*/ 2066878 w 2107043"/>
                <a:gd name="connsiteY9" fmla="*/ 224758 h 672109"/>
                <a:gd name="connsiteX10" fmla="*/ 2072197 w 2107043"/>
                <a:gd name="connsiteY10" fmla="*/ 301865 h 672109"/>
                <a:gd name="connsiteX11" fmla="*/ 2090999 w 2107043"/>
                <a:gd name="connsiteY11" fmla="*/ 316297 h 672109"/>
                <a:gd name="connsiteX12" fmla="*/ 2094504 w 2107043"/>
                <a:gd name="connsiteY12" fmla="*/ 442266 h 672109"/>
                <a:gd name="connsiteX13" fmla="*/ 2105596 w 2107043"/>
                <a:gd name="connsiteY13" fmla="*/ 444946 h 672109"/>
                <a:gd name="connsiteX14" fmla="*/ 2024160 w 2107043"/>
                <a:gd name="connsiteY14" fmla="*/ 628024 h 672109"/>
                <a:gd name="connsiteX15" fmla="*/ 1962763 w 2107043"/>
                <a:gd name="connsiteY15" fmla="*/ 631529 h 672109"/>
                <a:gd name="connsiteX16" fmla="*/ 1783190 w 2107043"/>
                <a:gd name="connsiteY16" fmla="*/ 369489 h 672109"/>
                <a:gd name="connsiteX17" fmla="*/ 1520943 w 2107043"/>
                <a:gd name="connsiteY17" fmla="*/ 663485 h 672109"/>
                <a:gd name="connsiteX18" fmla="*/ 618873 w 2107043"/>
                <a:gd name="connsiteY18" fmla="*/ 663485 h 672109"/>
                <a:gd name="connsiteX19" fmla="*/ 363884 w 2107043"/>
                <a:gd name="connsiteY19" fmla="*/ 383302 h 672109"/>
                <a:gd name="connsiteX20" fmla="*/ 175858 w 2107043"/>
                <a:gd name="connsiteY20" fmla="*/ 670701 h 672109"/>
                <a:gd name="connsiteX21" fmla="*/ 68032 w 2107043"/>
                <a:gd name="connsiteY21" fmla="*/ 662454 h 672109"/>
                <a:gd name="connsiteX22" fmla="*/ 11335 w 2107043"/>
                <a:gd name="connsiteY22" fmla="*/ 418144 h 672109"/>
                <a:gd name="connsiteX23" fmla="*/ 72774 w 2107043"/>
                <a:gd name="connsiteY23" fmla="*/ 332956 h 67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07043" h="672109">
                  <a:moveTo>
                    <a:pt x="72774" y="332956"/>
                  </a:moveTo>
                  <a:cubicBezTo>
                    <a:pt x="75784" y="330193"/>
                    <a:pt x="73722" y="329121"/>
                    <a:pt x="66588" y="329657"/>
                  </a:cubicBezTo>
                  <a:cubicBezTo>
                    <a:pt x="78056" y="311684"/>
                    <a:pt x="94055" y="297050"/>
                    <a:pt x="112976" y="287227"/>
                  </a:cubicBezTo>
                  <a:cubicBezTo>
                    <a:pt x="227331" y="250942"/>
                    <a:pt x="381133" y="225789"/>
                    <a:pt x="574382" y="211770"/>
                  </a:cubicBezTo>
                  <a:cubicBezTo>
                    <a:pt x="797592" y="68578"/>
                    <a:pt x="953184" y="199"/>
                    <a:pt x="1041148" y="6632"/>
                  </a:cubicBezTo>
                  <a:cubicBezTo>
                    <a:pt x="1296384" y="-2275"/>
                    <a:pt x="1536295" y="5628"/>
                    <a:pt x="1760882" y="30341"/>
                  </a:cubicBezTo>
                  <a:cubicBezTo>
                    <a:pt x="1882934" y="38863"/>
                    <a:pt x="1942723" y="50958"/>
                    <a:pt x="1940249" y="66627"/>
                  </a:cubicBezTo>
                  <a:cubicBezTo>
                    <a:pt x="1925318" y="71507"/>
                    <a:pt x="1911361" y="78974"/>
                    <a:pt x="1899015" y="88687"/>
                  </a:cubicBezTo>
                  <a:lnTo>
                    <a:pt x="2010594" y="169505"/>
                  </a:lnTo>
                  <a:cubicBezTo>
                    <a:pt x="2038604" y="185064"/>
                    <a:pt x="2057365" y="203482"/>
                    <a:pt x="2066878" y="224758"/>
                  </a:cubicBezTo>
                  <a:cubicBezTo>
                    <a:pt x="2071978" y="250122"/>
                    <a:pt x="2073768" y="276041"/>
                    <a:pt x="2072197" y="301865"/>
                  </a:cubicBezTo>
                  <a:cubicBezTo>
                    <a:pt x="2082258" y="306291"/>
                    <a:pt x="2088526" y="311102"/>
                    <a:pt x="2090999" y="316297"/>
                  </a:cubicBezTo>
                  <a:cubicBezTo>
                    <a:pt x="2095791" y="358108"/>
                    <a:pt x="2096966" y="400254"/>
                    <a:pt x="2094504" y="442266"/>
                  </a:cubicBezTo>
                  <a:lnTo>
                    <a:pt x="2105596" y="444946"/>
                  </a:lnTo>
                  <a:cubicBezTo>
                    <a:pt x="2107246" y="519856"/>
                    <a:pt x="2080102" y="580882"/>
                    <a:pt x="2024160" y="628024"/>
                  </a:cubicBezTo>
                  <a:lnTo>
                    <a:pt x="1962763" y="631529"/>
                  </a:lnTo>
                  <a:cubicBezTo>
                    <a:pt x="1981318" y="486935"/>
                    <a:pt x="1921459" y="399589"/>
                    <a:pt x="1783190" y="369489"/>
                  </a:cubicBezTo>
                  <a:cubicBezTo>
                    <a:pt x="1617954" y="360142"/>
                    <a:pt x="1530538" y="458141"/>
                    <a:pt x="1520943" y="663485"/>
                  </a:cubicBezTo>
                  <a:lnTo>
                    <a:pt x="618873" y="663485"/>
                  </a:lnTo>
                  <a:cubicBezTo>
                    <a:pt x="602545" y="476861"/>
                    <a:pt x="517549" y="383467"/>
                    <a:pt x="363884" y="383302"/>
                  </a:cubicBezTo>
                  <a:cubicBezTo>
                    <a:pt x="210742" y="404908"/>
                    <a:pt x="148066" y="500707"/>
                    <a:pt x="175858" y="670701"/>
                  </a:cubicBezTo>
                  <a:cubicBezTo>
                    <a:pt x="125690" y="671225"/>
                    <a:pt x="89748" y="668474"/>
                    <a:pt x="68032" y="662454"/>
                  </a:cubicBezTo>
                  <a:cubicBezTo>
                    <a:pt x="9315" y="617811"/>
                    <a:pt x="-9584" y="536374"/>
                    <a:pt x="11335" y="418144"/>
                  </a:cubicBezTo>
                  <a:cubicBezTo>
                    <a:pt x="22881" y="393706"/>
                    <a:pt x="43360" y="365310"/>
                    <a:pt x="72774" y="332956"/>
                  </a:cubicBezTo>
                  <a:close/>
                </a:path>
              </a:pathLst>
            </a:custGeom>
            <a:solidFill>
              <a:srgbClr val="008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sz="1600"/>
            </a:p>
          </p:txBody>
        </p:sp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xmlns="" id="{C8E4A498-5D4E-47E1-8937-1C573DF33C86}"/>
                </a:ext>
              </a:extLst>
            </p:cNvPr>
            <p:cNvSpPr/>
            <p:nvPr/>
          </p:nvSpPr>
          <p:spPr>
            <a:xfrm>
              <a:off x="4757393" y="-1433037"/>
              <a:ext cx="379350" cy="371103"/>
            </a:xfrm>
            <a:custGeom>
              <a:avLst/>
              <a:gdLst>
                <a:gd name="connsiteX0" fmla="*/ 189919 w 379350"/>
                <a:gd name="connsiteY0" fmla="*/ 3122 h 371103"/>
                <a:gd name="connsiteX1" fmla="*/ 322238 w 379350"/>
                <a:gd name="connsiteY1" fmla="*/ 56726 h 371103"/>
                <a:gd name="connsiteX2" fmla="*/ 326436 w 379350"/>
                <a:gd name="connsiteY2" fmla="*/ 310240 h 371103"/>
                <a:gd name="connsiteX3" fmla="*/ 322238 w 379350"/>
                <a:gd name="connsiteY3" fmla="*/ 314437 h 371103"/>
                <a:gd name="connsiteX4" fmla="*/ 57559 w 379350"/>
                <a:gd name="connsiteY4" fmla="*/ 314437 h 371103"/>
                <a:gd name="connsiteX5" fmla="*/ 53893 w 379350"/>
                <a:gd name="connsiteY5" fmla="*/ 60392 h 371103"/>
                <a:gd name="connsiteX6" fmla="*/ 57559 w 379350"/>
                <a:gd name="connsiteY6" fmla="*/ 56726 h 371103"/>
                <a:gd name="connsiteX7" fmla="*/ 189919 w 379350"/>
                <a:gd name="connsiteY7" fmla="*/ 3122 h 371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9350" h="371103">
                  <a:moveTo>
                    <a:pt x="189919" y="3122"/>
                  </a:moveTo>
                  <a:cubicBezTo>
                    <a:pt x="239486" y="2224"/>
                    <a:pt x="287272" y="21583"/>
                    <a:pt x="322238" y="56726"/>
                  </a:cubicBezTo>
                  <a:cubicBezTo>
                    <a:pt x="393404" y="125570"/>
                    <a:pt x="395284" y="239074"/>
                    <a:pt x="326436" y="310240"/>
                  </a:cubicBezTo>
                  <a:cubicBezTo>
                    <a:pt x="325063" y="311662"/>
                    <a:pt x="323661" y="313060"/>
                    <a:pt x="322238" y="314437"/>
                  </a:cubicBezTo>
                  <a:cubicBezTo>
                    <a:pt x="248483" y="385908"/>
                    <a:pt x="131310" y="385908"/>
                    <a:pt x="57559" y="314437"/>
                  </a:cubicBezTo>
                  <a:cubicBezTo>
                    <a:pt x="-13606" y="245296"/>
                    <a:pt x="-15247" y="131557"/>
                    <a:pt x="53893" y="60392"/>
                  </a:cubicBezTo>
                  <a:cubicBezTo>
                    <a:pt x="55097" y="59151"/>
                    <a:pt x="56318" y="57930"/>
                    <a:pt x="57559" y="56726"/>
                  </a:cubicBezTo>
                  <a:cubicBezTo>
                    <a:pt x="92595" y="21665"/>
                    <a:pt x="140360" y="2323"/>
                    <a:pt x="189919" y="3122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sz="1600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xmlns="" id="{DC9A0B98-FA07-405D-A589-D7D4A0E34292}"/>
                </a:ext>
              </a:extLst>
            </p:cNvPr>
            <p:cNvSpPr/>
            <p:nvPr/>
          </p:nvSpPr>
          <p:spPr>
            <a:xfrm>
              <a:off x="3398659" y="-1426898"/>
              <a:ext cx="379350" cy="366979"/>
            </a:xfrm>
            <a:custGeom>
              <a:avLst/>
              <a:gdLst>
                <a:gd name="connsiteX0" fmla="*/ 377205 w 379350"/>
                <a:gd name="connsiteY0" fmla="*/ 185421 h 366980"/>
                <a:gd name="connsiteX1" fmla="*/ 322158 w 379350"/>
                <a:gd name="connsiteY1" fmla="*/ 314276 h 366980"/>
                <a:gd name="connsiteX2" fmla="*/ 190210 w 379350"/>
                <a:gd name="connsiteY2" fmla="*/ 367880 h 366980"/>
                <a:gd name="connsiteX3" fmla="*/ 58263 w 379350"/>
                <a:gd name="connsiteY3" fmla="*/ 314276 h 366980"/>
                <a:gd name="connsiteX4" fmla="*/ 52598 w 379350"/>
                <a:gd name="connsiteY4" fmla="*/ 61786 h 366980"/>
                <a:gd name="connsiteX5" fmla="*/ 58056 w 379350"/>
                <a:gd name="connsiteY5" fmla="*/ 56318 h 366980"/>
                <a:gd name="connsiteX6" fmla="*/ 190210 w 379350"/>
                <a:gd name="connsiteY6" fmla="*/ 3127 h 366980"/>
                <a:gd name="connsiteX7" fmla="*/ 322158 w 379350"/>
                <a:gd name="connsiteY7" fmla="*/ 56318 h 366980"/>
                <a:gd name="connsiteX8" fmla="*/ 377205 w 379350"/>
                <a:gd name="connsiteY8" fmla="*/ 185421 h 36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9350" h="366980">
                  <a:moveTo>
                    <a:pt x="377205" y="185421"/>
                  </a:moveTo>
                  <a:cubicBezTo>
                    <a:pt x="377886" y="234221"/>
                    <a:pt x="357887" y="281030"/>
                    <a:pt x="322158" y="314276"/>
                  </a:cubicBezTo>
                  <a:cubicBezTo>
                    <a:pt x="287320" y="349383"/>
                    <a:pt x="239662" y="368742"/>
                    <a:pt x="190210" y="367880"/>
                  </a:cubicBezTo>
                  <a:cubicBezTo>
                    <a:pt x="140760" y="368742"/>
                    <a:pt x="93101" y="349383"/>
                    <a:pt x="58263" y="314276"/>
                  </a:cubicBezTo>
                  <a:cubicBezTo>
                    <a:pt x="-13025" y="246117"/>
                    <a:pt x="-15561" y="133075"/>
                    <a:pt x="52598" y="61786"/>
                  </a:cubicBezTo>
                  <a:cubicBezTo>
                    <a:pt x="54378" y="59922"/>
                    <a:pt x="56198" y="58099"/>
                    <a:pt x="58056" y="56318"/>
                  </a:cubicBezTo>
                  <a:cubicBezTo>
                    <a:pt x="93054" y="21373"/>
                    <a:pt x="140763" y="2170"/>
                    <a:pt x="190210" y="3127"/>
                  </a:cubicBezTo>
                  <a:cubicBezTo>
                    <a:pt x="239584" y="2252"/>
                    <a:pt x="287196" y="21447"/>
                    <a:pt x="322158" y="56318"/>
                  </a:cubicBezTo>
                  <a:cubicBezTo>
                    <a:pt x="357879" y="89672"/>
                    <a:pt x="377865" y="136551"/>
                    <a:pt x="377205" y="185421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sz="1600"/>
            </a:p>
          </p:txBody>
        </p:sp>
        <p:sp>
          <p:nvSpPr>
            <p:cNvPr id="14" name="Figura a mano libera: forma 13">
              <a:extLst>
                <a:ext uri="{FF2B5EF4-FFF2-40B4-BE49-F238E27FC236}">
                  <a16:creationId xmlns:a16="http://schemas.microsoft.com/office/drawing/2014/main" xmlns="" id="{AF09726E-F442-4DCC-BC23-00924A36A23C}"/>
                </a:ext>
              </a:extLst>
            </p:cNvPr>
            <p:cNvSpPr/>
            <p:nvPr/>
          </p:nvSpPr>
          <p:spPr>
            <a:xfrm>
              <a:off x="5109757" y="-1622002"/>
              <a:ext cx="160813" cy="70096"/>
            </a:xfrm>
            <a:custGeom>
              <a:avLst/>
              <a:gdLst>
                <a:gd name="connsiteX0" fmla="*/ 12139 w 160811"/>
                <a:gd name="connsiteY0" fmla="*/ 4020 h 70097"/>
                <a:gd name="connsiteX1" fmla="*/ 158354 w 160811"/>
                <a:gd name="connsiteY1" fmla="*/ 5670 h 70097"/>
                <a:gd name="connsiteX2" fmla="*/ 160580 w 160811"/>
                <a:gd name="connsiteY2" fmla="*/ 67520 h 70097"/>
                <a:gd name="connsiteX3" fmla="*/ 86607 w 160811"/>
                <a:gd name="connsiteY3" fmla="*/ 62613 h 70097"/>
                <a:gd name="connsiteX4" fmla="*/ 4140 w 160811"/>
                <a:gd name="connsiteY4" fmla="*/ 13133 h 70097"/>
                <a:gd name="connsiteX5" fmla="*/ 12139 w 160811"/>
                <a:gd name="connsiteY5" fmla="*/ 4020 h 70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0811" h="70097">
                  <a:moveTo>
                    <a:pt x="12139" y="4020"/>
                  </a:moveTo>
                  <a:cubicBezTo>
                    <a:pt x="92186" y="2371"/>
                    <a:pt x="140924" y="2921"/>
                    <a:pt x="158354" y="5670"/>
                  </a:cubicBezTo>
                  <a:cubicBezTo>
                    <a:pt x="161347" y="26144"/>
                    <a:pt x="162094" y="46884"/>
                    <a:pt x="160580" y="67520"/>
                  </a:cubicBezTo>
                  <a:lnTo>
                    <a:pt x="86607" y="62613"/>
                  </a:lnTo>
                  <a:cubicBezTo>
                    <a:pt x="60329" y="58380"/>
                    <a:pt x="32838" y="41886"/>
                    <a:pt x="4140" y="13133"/>
                  </a:cubicBezTo>
                  <a:cubicBezTo>
                    <a:pt x="1389" y="7498"/>
                    <a:pt x="4057" y="4460"/>
                    <a:pt x="12139" y="4020"/>
                  </a:cubicBezTo>
                  <a:close/>
                </a:path>
              </a:pathLst>
            </a:custGeom>
            <a:solidFill>
              <a:srgbClr val="99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sz="1600"/>
            </a:p>
          </p:txBody>
        </p:sp>
        <p:sp>
          <p:nvSpPr>
            <p:cNvPr id="21" name="Figura a mano libera: forma 20">
              <a:extLst>
                <a:ext uri="{FF2B5EF4-FFF2-40B4-BE49-F238E27FC236}">
                  <a16:creationId xmlns:a16="http://schemas.microsoft.com/office/drawing/2014/main" xmlns="" id="{ABA26819-1200-4569-960C-E1A4851E1ABE}"/>
                </a:ext>
              </a:extLst>
            </p:cNvPr>
            <p:cNvSpPr/>
            <p:nvPr/>
          </p:nvSpPr>
          <p:spPr>
            <a:xfrm>
              <a:off x="3826374" y="-1832163"/>
              <a:ext cx="1381329" cy="206169"/>
            </a:xfrm>
            <a:custGeom>
              <a:avLst/>
              <a:gdLst>
                <a:gd name="connsiteX0" fmla="*/ 1379268 w 1381329"/>
                <a:gd name="connsiteY0" fmla="*/ 143506 h 206168"/>
                <a:gd name="connsiteX1" fmla="*/ 1282987 w 1381329"/>
                <a:gd name="connsiteY1" fmla="*/ 143506 h 206168"/>
                <a:gd name="connsiteX2" fmla="*/ 3093 w 1381329"/>
                <a:gd name="connsiteY2" fmla="*/ 203708 h 206168"/>
                <a:gd name="connsiteX3" fmla="*/ 332715 w 1381329"/>
                <a:gd name="connsiteY3" fmla="*/ 7435 h 206168"/>
                <a:gd name="connsiteX4" fmla="*/ 1180934 w 1381329"/>
                <a:gd name="connsiteY4" fmla="*/ 37329 h 206168"/>
                <a:gd name="connsiteX5" fmla="*/ 1218044 w 1381329"/>
                <a:gd name="connsiteY5" fmla="*/ 64750 h 206168"/>
                <a:gd name="connsiteX6" fmla="*/ 1302986 w 1381329"/>
                <a:gd name="connsiteY6" fmla="*/ 45576 h 206168"/>
                <a:gd name="connsiteX7" fmla="*/ 1270617 w 1381329"/>
                <a:gd name="connsiteY7" fmla="*/ 64750 h 206168"/>
                <a:gd name="connsiteX8" fmla="*/ 1379268 w 1381329"/>
                <a:gd name="connsiteY8" fmla="*/ 143506 h 206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81329" h="206168">
                  <a:moveTo>
                    <a:pt x="1379268" y="143506"/>
                  </a:moveTo>
                  <a:lnTo>
                    <a:pt x="1282987" y="143506"/>
                  </a:lnTo>
                  <a:lnTo>
                    <a:pt x="3093" y="203708"/>
                  </a:lnTo>
                  <a:cubicBezTo>
                    <a:pt x="99303" y="131851"/>
                    <a:pt x="209179" y="66427"/>
                    <a:pt x="332715" y="7435"/>
                  </a:cubicBezTo>
                  <a:cubicBezTo>
                    <a:pt x="615805" y="-3596"/>
                    <a:pt x="899324" y="6396"/>
                    <a:pt x="1180934" y="37329"/>
                  </a:cubicBezTo>
                  <a:lnTo>
                    <a:pt x="1218044" y="64750"/>
                  </a:lnTo>
                  <a:lnTo>
                    <a:pt x="1302986" y="45576"/>
                  </a:lnTo>
                  <a:lnTo>
                    <a:pt x="1270617" y="64750"/>
                  </a:lnTo>
                  <a:cubicBezTo>
                    <a:pt x="1308354" y="88839"/>
                    <a:pt x="1344632" y="115137"/>
                    <a:pt x="1379268" y="143506"/>
                  </a:cubicBez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sz="1600"/>
            </a:p>
          </p:txBody>
        </p:sp>
        <p:sp>
          <p:nvSpPr>
            <p:cNvPr id="22" name="Figura a mano libera: forma 21">
              <a:extLst>
                <a:ext uri="{FF2B5EF4-FFF2-40B4-BE49-F238E27FC236}">
                  <a16:creationId xmlns:a16="http://schemas.microsoft.com/office/drawing/2014/main" xmlns="" id="{96A57735-7E9B-40E8-AF96-5844C5F7C89D}"/>
                </a:ext>
              </a:extLst>
            </p:cNvPr>
            <p:cNvSpPr/>
            <p:nvPr/>
          </p:nvSpPr>
          <p:spPr>
            <a:xfrm>
              <a:off x="3225146" y="-1553411"/>
              <a:ext cx="255649" cy="86592"/>
            </a:xfrm>
            <a:custGeom>
              <a:avLst/>
              <a:gdLst>
                <a:gd name="connsiteX0" fmla="*/ 47048 w 255649"/>
                <a:gd name="connsiteY0" fmla="*/ 27833 h 86590"/>
                <a:gd name="connsiteX1" fmla="*/ 256515 w 255649"/>
                <a:gd name="connsiteY1" fmla="*/ 3093 h 86590"/>
                <a:gd name="connsiteX2" fmla="*/ 189304 w 255649"/>
                <a:gd name="connsiteY2" fmla="*/ 34018 h 86590"/>
                <a:gd name="connsiteX3" fmla="*/ 104775 w 255649"/>
                <a:gd name="connsiteY3" fmla="*/ 67005 h 86590"/>
                <a:gd name="connsiteX4" fmla="*/ 3093 w 255649"/>
                <a:gd name="connsiteY4" fmla="*/ 83498 h 86590"/>
                <a:gd name="connsiteX5" fmla="*/ 47048 w 255649"/>
                <a:gd name="connsiteY5" fmla="*/ 27833 h 86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5649" h="86590">
                  <a:moveTo>
                    <a:pt x="47048" y="27833"/>
                  </a:moveTo>
                  <a:lnTo>
                    <a:pt x="256515" y="3093"/>
                  </a:lnTo>
                  <a:cubicBezTo>
                    <a:pt x="240984" y="15710"/>
                    <a:pt x="218580" y="26018"/>
                    <a:pt x="189304" y="34018"/>
                  </a:cubicBezTo>
                  <a:cubicBezTo>
                    <a:pt x="148318" y="42265"/>
                    <a:pt x="120141" y="53260"/>
                    <a:pt x="104775" y="67005"/>
                  </a:cubicBezTo>
                  <a:lnTo>
                    <a:pt x="3093" y="83498"/>
                  </a:lnTo>
                  <a:cubicBezTo>
                    <a:pt x="11092" y="66620"/>
                    <a:pt x="25743" y="48065"/>
                    <a:pt x="47048" y="27833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sz="1600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xmlns="" id="{91331954-D245-4B3D-A234-D95941FF975D}"/>
                </a:ext>
              </a:extLst>
            </p:cNvPr>
            <p:cNvSpPr/>
            <p:nvPr/>
          </p:nvSpPr>
          <p:spPr>
            <a:xfrm>
              <a:off x="3909255" y="-1821917"/>
              <a:ext cx="585518" cy="181428"/>
            </a:xfrm>
            <a:custGeom>
              <a:avLst/>
              <a:gdLst>
                <a:gd name="connsiteX0" fmla="*/ 584241 w 585518"/>
                <a:gd name="connsiteY0" fmla="*/ 7293 h 181428"/>
                <a:gd name="connsiteX1" fmla="*/ 552738 w 585518"/>
                <a:gd name="connsiteY1" fmla="*/ 151405 h 181428"/>
                <a:gd name="connsiteX2" fmla="*/ 3093 w 585518"/>
                <a:gd name="connsiteY2" fmla="*/ 179856 h 181428"/>
                <a:gd name="connsiteX3" fmla="*/ 261834 w 585518"/>
                <a:gd name="connsiteY3" fmla="*/ 9148 h 181428"/>
                <a:gd name="connsiteX4" fmla="*/ 584241 w 585518"/>
                <a:gd name="connsiteY4" fmla="*/ 7293 h 18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518" h="181428">
                  <a:moveTo>
                    <a:pt x="584241" y="7293"/>
                  </a:moveTo>
                  <a:lnTo>
                    <a:pt x="552738" y="151405"/>
                  </a:lnTo>
                  <a:lnTo>
                    <a:pt x="3093" y="179856"/>
                  </a:lnTo>
                  <a:cubicBezTo>
                    <a:pt x="19174" y="147996"/>
                    <a:pt x="105422" y="91093"/>
                    <a:pt x="261834" y="9148"/>
                  </a:cubicBezTo>
                  <a:cubicBezTo>
                    <a:pt x="369157" y="1750"/>
                    <a:pt x="476839" y="1130"/>
                    <a:pt x="584241" y="7293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sz="1600"/>
            </a:p>
          </p:txBody>
        </p:sp>
        <p:sp>
          <p:nvSpPr>
            <p:cNvPr id="65" name="Figura a mano libera: forma 64">
              <a:extLst>
                <a:ext uri="{FF2B5EF4-FFF2-40B4-BE49-F238E27FC236}">
                  <a16:creationId xmlns:a16="http://schemas.microsoft.com/office/drawing/2014/main" xmlns="" id="{7231C4E0-EEB5-4A23-A526-9F81BF99F025}"/>
                </a:ext>
              </a:extLst>
            </p:cNvPr>
            <p:cNvSpPr/>
            <p:nvPr/>
          </p:nvSpPr>
          <p:spPr>
            <a:xfrm>
              <a:off x="4546521" y="-1807204"/>
              <a:ext cx="404091" cy="127825"/>
            </a:xfrm>
            <a:custGeom>
              <a:avLst/>
              <a:gdLst>
                <a:gd name="connsiteX0" fmla="*/ 8247 w 404090"/>
                <a:gd name="connsiteY0" fmla="*/ 3093 h 127824"/>
                <a:gd name="connsiteX1" fmla="*/ 280802 w 404090"/>
                <a:gd name="connsiteY1" fmla="*/ 17112 h 127824"/>
                <a:gd name="connsiteX2" fmla="*/ 404091 w 404090"/>
                <a:gd name="connsiteY2" fmla="*/ 113393 h 127824"/>
                <a:gd name="connsiteX3" fmla="*/ 3093 w 404090"/>
                <a:gd name="connsiteY3" fmla="*/ 127000 h 127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4090" h="127824">
                  <a:moveTo>
                    <a:pt x="8247" y="3093"/>
                  </a:moveTo>
                  <a:lnTo>
                    <a:pt x="280802" y="17112"/>
                  </a:lnTo>
                  <a:cubicBezTo>
                    <a:pt x="312688" y="21373"/>
                    <a:pt x="353785" y="53467"/>
                    <a:pt x="404091" y="113393"/>
                  </a:cubicBezTo>
                  <a:lnTo>
                    <a:pt x="3093" y="127000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sz="1600"/>
            </a:p>
          </p:txBody>
        </p:sp>
        <p:sp>
          <p:nvSpPr>
            <p:cNvPr id="66" name="Figura a mano libera: forma 65">
              <a:extLst>
                <a:ext uri="{FF2B5EF4-FFF2-40B4-BE49-F238E27FC236}">
                  <a16:creationId xmlns:a16="http://schemas.microsoft.com/office/drawing/2014/main" xmlns="" id="{D012ED76-0330-4CB2-A7FE-EEFE7461417E}"/>
                </a:ext>
              </a:extLst>
            </p:cNvPr>
            <p:cNvSpPr/>
            <p:nvPr/>
          </p:nvSpPr>
          <p:spPr>
            <a:xfrm>
              <a:off x="5184597" y="-1609077"/>
              <a:ext cx="53605" cy="45357"/>
            </a:xfrm>
            <a:custGeom>
              <a:avLst/>
              <a:gdLst>
                <a:gd name="connsiteX0" fmla="*/ 46816 w 53603"/>
                <a:gd name="connsiteY0" fmla="*/ 3093 h 45357"/>
                <a:gd name="connsiteX1" fmla="*/ 51558 w 53603"/>
                <a:gd name="connsiteY1" fmla="*/ 45151 h 45357"/>
                <a:gd name="connsiteX2" fmla="*/ 39188 w 53603"/>
                <a:gd name="connsiteY2" fmla="*/ 42058 h 45357"/>
                <a:gd name="connsiteX3" fmla="*/ 39188 w 53603"/>
                <a:gd name="connsiteY3" fmla="*/ 40821 h 45357"/>
                <a:gd name="connsiteX4" fmla="*/ 28096 w 53603"/>
                <a:gd name="connsiteY4" fmla="*/ 22060 h 45357"/>
                <a:gd name="connsiteX5" fmla="*/ 8098 w 53603"/>
                <a:gd name="connsiteY5" fmla="*/ 17937 h 45357"/>
                <a:gd name="connsiteX6" fmla="*/ 3109 w 53603"/>
                <a:gd name="connsiteY6" fmla="*/ 3093 h 4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603" h="45357">
                  <a:moveTo>
                    <a:pt x="46816" y="3093"/>
                  </a:moveTo>
                  <a:cubicBezTo>
                    <a:pt x="45604" y="17288"/>
                    <a:pt x="47216" y="31582"/>
                    <a:pt x="51558" y="45151"/>
                  </a:cubicBezTo>
                  <a:cubicBezTo>
                    <a:pt x="44507" y="45563"/>
                    <a:pt x="40466" y="44532"/>
                    <a:pt x="39188" y="42058"/>
                  </a:cubicBezTo>
                  <a:lnTo>
                    <a:pt x="39188" y="40821"/>
                  </a:lnTo>
                  <a:cubicBezTo>
                    <a:pt x="37691" y="33503"/>
                    <a:pt x="33787" y="26898"/>
                    <a:pt x="28096" y="22060"/>
                  </a:cubicBezTo>
                  <a:cubicBezTo>
                    <a:pt x="21742" y="19466"/>
                    <a:pt x="14959" y="18068"/>
                    <a:pt x="8098" y="17937"/>
                  </a:cubicBezTo>
                  <a:cubicBezTo>
                    <a:pt x="4680" y="13763"/>
                    <a:pt x="2903" y="8484"/>
                    <a:pt x="3109" y="3093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sz="1600"/>
            </a:p>
          </p:txBody>
        </p:sp>
        <p:sp>
          <p:nvSpPr>
            <p:cNvPr id="67" name="Figura a mano libera: forma 66">
              <a:extLst>
                <a:ext uri="{FF2B5EF4-FFF2-40B4-BE49-F238E27FC236}">
                  <a16:creationId xmlns:a16="http://schemas.microsoft.com/office/drawing/2014/main" xmlns="" id="{8A55B34E-4564-4FC5-A5C5-ABA4F5F22E0B}"/>
                </a:ext>
              </a:extLst>
            </p:cNvPr>
            <p:cNvSpPr/>
            <p:nvPr/>
          </p:nvSpPr>
          <p:spPr>
            <a:xfrm>
              <a:off x="5235122" y="-1611554"/>
              <a:ext cx="24740" cy="49481"/>
            </a:xfrm>
            <a:custGeom>
              <a:avLst/>
              <a:gdLst>
                <a:gd name="connsiteX0" fmla="*/ 4701 w 24740"/>
                <a:gd name="connsiteY0" fmla="*/ 10931 h 49480"/>
                <a:gd name="connsiteX1" fmla="*/ 13401 w 24740"/>
                <a:gd name="connsiteY1" fmla="*/ 3097 h 49480"/>
                <a:gd name="connsiteX2" fmla="*/ 21194 w 24740"/>
                <a:gd name="connsiteY2" fmla="*/ 10106 h 49480"/>
                <a:gd name="connsiteX3" fmla="*/ 24905 w 24740"/>
                <a:gd name="connsiteY3" fmla="*/ 26188 h 49480"/>
                <a:gd name="connsiteX4" fmla="*/ 22679 w 24740"/>
                <a:gd name="connsiteY4" fmla="*/ 42269 h 49480"/>
                <a:gd name="connsiteX5" fmla="*/ 15009 w 24740"/>
                <a:gd name="connsiteY5" fmla="*/ 49072 h 49480"/>
                <a:gd name="connsiteX6" fmla="*/ 11917 w 24740"/>
                <a:gd name="connsiteY6" fmla="*/ 48042 h 49480"/>
                <a:gd name="connsiteX7" fmla="*/ 3093 w 24740"/>
                <a:gd name="connsiteY7" fmla="*/ 33197 h 49480"/>
                <a:gd name="connsiteX8" fmla="*/ 4701 w 24740"/>
                <a:gd name="connsiteY8" fmla="*/ 10931 h 49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740" h="49480">
                  <a:moveTo>
                    <a:pt x="4701" y="10931"/>
                  </a:moveTo>
                  <a:cubicBezTo>
                    <a:pt x="7876" y="5571"/>
                    <a:pt x="10762" y="2973"/>
                    <a:pt x="13401" y="3097"/>
                  </a:cubicBezTo>
                  <a:cubicBezTo>
                    <a:pt x="16040" y="3220"/>
                    <a:pt x="18720" y="5736"/>
                    <a:pt x="21194" y="10106"/>
                  </a:cubicBezTo>
                  <a:cubicBezTo>
                    <a:pt x="23685" y="15099"/>
                    <a:pt x="24955" y="20610"/>
                    <a:pt x="24905" y="26188"/>
                  </a:cubicBezTo>
                  <a:cubicBezTo>
                    <a:pt x="25445" y="31649"/>
                    <a:pt x="24683" y="37160"/>
                    <a:pt x="22679" y="42269"/>
                  </a:cubicBezTo>
                  <a:cubicBezTo>
                    <a:pt x="20864" y="46805"/>
                    <a:pt x="18349" y="49072"/>
                    <a:pt x="15009" y="49072"/>
                  </a:cubicBezTo>
                  <a:cubicBezTo>
                    <a:pt x="13896" y="49067"/>
                    <a:pt x="12811" y="48705"/>
                    <a:pt x="11917" y="48042"/>
                  </a:cubicBezTo>
                  <a:cubicBezTo>
                    <a:pt x="12234" y="41767"/>
                    <a:pt x="8758" y="35915"/>
                    <a:pt x="3093" y="33197"/>
                  </a:cubicBezTo>
                  <a:cubicBezTo>
                    <a:pt x="7876" y="22477"/>
                    <a:pt x="8412" y="15055"/>
                    <a:pt x="4701" y="1093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sz="1600"/>
            </a:p>
          </p:txBody>
        </p:sp>
        <p:sp>
          <p:nvSpPr>
            <p:cNvPr id="68" name="Figura a mano libera: forma 67">
              <a:extLst>
                <a:ext uri="{FF2B5EF4-FFF2-40B4-BE49-F238E27FC236}">
                  <a16:creationId xmlns:a16="http://schemas.microsoft.com/office/drawing/2014/main" xmlns="" id="{7EC41222-40C3-4990-B44B-BB4894DC0EF7}"/>
                </a:ext>
              </a:extLst>
            </p:cNvPr>
            <p:cNvSpPr/>
            <p:nvPr/>
          </p:nvSpPr>
          <p:spPr>
            <a:xfrm>
              <a:off x="4810585" y="-1388807"/>
              <a:ext cx="280388" cy="288635"/>
            </a:xfrm>
            <a:custGeom>
              <a:avLst/>
              <a:gdLst>
                <a:gd name="connsiteX0" fmla="*/ 191731 w 280389"/>
                <a:gd name="connsiteY0" fmla="*/ 148567 h 288636"/>
                <a:gd name="connsiteX1" fmla="*/ 189298 w 280389"/>
                <a:gd name="connsiteY1" fmla="*/ 160937 h 288636"/>
                <a:gd name="connsiteX2" fmla="*/ 249458 w 280389"/>
                <a:gd name="connsiteY2" fmla="*/ 200933 h 288636"/>
                <a:gd name="connsiteX3" fmla="*/ 265951 w 280389"/>
                <a:gd name="connsiteY3" fmla="*/ 143825 h 288636"/>
                <a:gd name="connsiteX4" fmla="*/ 191731 w 280389"/>
                <a:gd name="connsiteY4" fmla="*/ 148567 h 288636"/>
                <a:gd name="connsiteX5" fmla="*/ 226408 w 280389"/>
                <a:gd name="connsiteY5" fmla="*/ 211654 h 288636"/>
                <a:gd name="connsiteX6" fmla="*/ 205379 w 280389"/>
                <a:gd name="connsiteY6" fmla="*/ 190419 h 288636"/>
                <a:gd name="connsiteX7" fmla="*/ 177711 w 280389"/>
                <a:gd name="connsiteY7" fmla="*/ 183203 h 288636"/>
                <a:gd name="connsiteX8" fmla="*/ 178742 w 280389"/>
                <a:gd name="connsiteY8" fmla="*/ 215159 h 288636"/>
                <a:gd name="connsiteX9" fmla="*/ 193792 w 280389"/>
                <a:gd name="connsiteY9" fmla="*/ 239899 h 288636"/>
                <a:gd name="connsiteX10" fmla="*/ 213007 w 280389"/>
                <a:gd name="connsiteY10" fmla="*/ 238250 h 288636"/>
                <a:gd name="connsiteX11" fmla="*/ 221873 w 280389"/>
                <a:gd name="connsiteY11" fmla="*/ 232065 h 288636"/>
                <a:gd name="connsiteX12" fmla="*/ 226408 w 280389"/>
                <a:gd name="connsiteY12" fmla="*/ 211654 h 288636"/>
                <a:gd name="connsiteX13" fmla="*/ 236717 w 280389"/>
                <a:gd name="connsiteY13" fmla="*/ 83830 h 288636"/>
                <a:gd name="connsiteX14" fmla="*/ 207441 w 280389"/>
                <a:gd name="connsiteY14" fmla="*/ 96818 h 288636"/>
                <a:gd name="connsiteX15" fmla="*/ 191731 w 280389"/>
                <a:gd name="connsiteY15" fmla="*/ 120528 h 288636"/>
                <a:gd name="connsiteX16" fmla="*/ 221873 w 280389"/>
                <a:gd name="connsiteY16" fmla="*/ 130424 h 288636"/>
                <a:gd name="connsiteX17" fmla="*/ 252179 w 280389"/>
                <a:gd name="connsiteY17" fmla="*/ 123414 h 288636"/>
                <a:gd name="connsiteX18" fmla="*/ 255272 w 280389"/>
                <a:gd name="connsiteY18" fmla="*/ 105684 h 288636"/>
                <a:gd name="connsiteX19" fmla="*/ 252550 w 280389"/>
                <a:gd name="connsiteY19" fmla="*/ 95581 h 288636"/>
                <a:gd name="connsiteX20" fmla="*/ 236717 w 280389"/>
                <a:gd name="connsiteY20" fmla="*/ 83623 h 288636"/>
                <a:gd name="connsiteX21" fmla="*/ 174206 w 280389"/>
                <a:gd name="connsiteY21" fmla="*/ 104818 h 288636"/>
                <a:gd name="connsiteX22" fmla="*/ 226408 w 280389"/>
                <a:gd name="connsiteY22" fmla="*/ 59873 h 288636"/>
                <a:gd name="connsiteX23" fmla="*/ 183484 w 280389"/>
                <a:gd name="connsiteY23" fmla="*/ 30391 h 288636"/>
                <a:gd name="connsiteX24" fmla="*/ 164145 w 280389"/>
                <a:gd name="connsiteY24" fmla="*/ 98220 h 288636"/>
                <a:gd name="connsiteX25" fmla="*/ 278981 w 280389"/>
                <a:gd name="connsiteY25" fmla="*/ 144443 h 288636"/>
                <a:gd name="connsiteX26" fmla="*/ 238531 w 280389"/>
                <a:gd name="connsiteY26" fmla="*/ 244023 h 288636"/>
                <a:gd name="connsiteX27" fmla="*/ 47718 w 280389"/>
                <a:gd name="connsiteY27" fmla="*/ 248204 h 288636"/>
                <a:gd name="connsiteX28" fmla="*/ 43537 w 280389"/>
                <a:gd name="connsiteY28" fmla="*/ 244023 h 288636"/>
                <a:gd name="connsiteX29" fmla="*/ 43537 w 280389"/>
                <a:gd name="connsiteY29" fmla="*/ 44245 h 288636"/>
                <a:gd name="connsiteX30" fmla="*/ 235954 w 280389"/>
                <a:gd name="connsiteY30" fmla="*/ 41668 h 288636"/>
                <a:gd name="connsiteX31" fmla="*/ 238531 w 280389"/>
                <a:gd name="connsiteY31" fmla="*/ 44245 h 288636"/>
                <a:gd name="connsiteX32" fmla="*/ 278981 w 280389"/>
                <a:gd name="connsiteY32" fmla="*/ 144443 h 288636"/>
                <a:gd name="connsiteX33" fmla="*/ 152188 w 280389"/>
                <a:gd name="connsiteY33" fmla="*/ 192274 h 288636"/>
                <a:gd name="connsiteX34" fmla="*/ 140024 w 280389"/>
                <a:gd name="connsiteY34" fmla="*/ 191450 h 288636"/>
                <a:gd name="connsiteX35" fmla="*/ 118170 w 280389"/>
                <a:gd name="connsiteY35" fmla="*/ 262578 h 288636"/>
                <a:gd name="connsiteX36" fmla="*/ 175897 w 280389"/>
                <a:gd name="connsiteY36" fmla="*/ 259691 h 288636"/>
                <a:gd name="connsiteX37" fmla="*/ 152188 w 280389"/>
                <a:gd name="connsiteY37" fmla="*/ 192274 h 288636"/>
                <a:gd name="connsiteX38" fmla="*/ 25600 w 280389"/>
                <a:gd name="connsiteY38" fmla="*/ 160937 h 288636"/>
                <a:gd name="connsiteX39" fmla="*/ 43289 w 280389"/>
                <a:gd name="connsiteY39" fmla="*/ 209799 h 288636"/>
                <a:gd name="connsiteX40" fmla="*/ 98790 w 280389"/>
                <a:gd name="connsiteY40" fmla="*/ 166091 h 288636"/>
                <a:gd name="connsiteX41" fmla="*/ 94213 w 280389"/>
                <a:gd name="connsiteY41" fmla="*/ 154752 h 288636"/>
                <a:gd name="connsiteX42" fmla="*/ 25600 w 280389"/>
                <a:gd name="connsiteY42" fmla="*/ 160937 h 288636"/>
                <a:gd name="connsiteX43" fmla="*/ 85389 w 280389"/>
                <a:gd name="connsiteY43" fmla="*/ 196192 h 288636"/>
                <a:gd name="connsiteX44" fmla="*/ 66215 w 280389"/>
                <a:gd name="connsiteY44" fmla="*/ 220519 h 288636"/>
                <a:gd name="connsiteX45" fmla="*/ 73596 w 280389"/>
                <a:gd name="connsiteY45" fmla="*/ 235776 h 288636"/>
                <a:gd name="connsiteX46" fmla="*/ 85389 w 280389"/>
                <a:gd name="connsiteY46" fmla="*/ 244023 h 288636"/>
                <a:gd name="connsiteX47" fmla="*/ 102460 w 280389"/>
                <a:gd name="connsiteY47" fmla="*/ 242580 h 288636"/>
                <a:gd name="connsiteX48" fmla="*/ 117139 w 280389"/>
                <a:gd name="connsiteY48" fmla="*/ 214128 h 288636"/>
                <a:gd name="connsiteX49" fmla="*/ 115448 w 280389"/>
                <a:gd name="connsiteY49" fmla="*/ 185471 h 288636"/>
                <a:gd name="connsiteX50" fmla="*/ 85389 w 280389"/>
                <a:gd name="connsiteY50" fmla="*/ 196192 h 288636"/>
                <a:gd name="connsiteX51" fmla="*/ 72813 w 280389"/>
                <a:gd name="connsiteY51" fmla="*/ 105065 h 288636"/>
                <a:gd name="connsiteX52" fmla="*/ 43289 w 280389"/>
                <a:gd name="connsiteY52" fmla="*/ 95169 h 288636"/>
                <a:gd name="connsiteX53" fmla="*/ 31579 w 280389"/>
                <a:gd name="connsiteY53" fmla="*/ 108364 h 288636"/>
                <a:gd name="connsiteX54" fmla="*/ 28486 w 280389"/>
                <a:gd name="connsiteY54" fmla="*/ 118672 h 288636"/>
                <a:gd name="connsiteX55" fmla="*/ 36321 w 280389"/>
                <a:gd name="connsiteY55" fmla="*/ 137021 h 288636"/>
                <a:gd name="connsiteX56" fmla="*/ 67246 w 280389"/>
                <a:gd name="connsiteY56" fmla="*/ 140732 h 288636"/>
                <a:gd name="connsiteX57" fmla="*/ 93429 w 280389"/>
                <a:gd name="connsiteY57" fmla="*/ 128981 h 288636"/>
                <a:gd name="connsiteX58" fmla="*/ 72813 w 280389"/>
                <a:gd name="connsiteY58" fmla="*/ 105065 h 288636"/>
                <a:gd name="connsiteX59" fmla="*/ 107202 w 280389"/>
                <a:gd name="connsiteY59" fmla="*/ 109395 h 288636"/>
                <a:gd name="connsiteX60" fmla="*/ 116891 w 280389"/>
                <a:gd name="connsiteY60" fmla="*/ 101972 h 288636"/>
                <a:gd name="connsiteX61" fmla="*/ 89306 w 280389"/>
                <a:gd name="connsiteY61" fmla="*/ 38266 h 288636"/>
                <a:gd name="connsiteX62" fmla="*/ 52979 w 280389"/>
                <a:gd name="connsiteY62" fmla="*/ 70841 h 288636"/>
                <a:gd name="connsiteX63" fmla="*/ 107202 w 280389"/>
                <a:gd name="connsiteY63" fmla="*/ 109395 h 288636"/>
                <a:gd name="connsiteX64" fmla="*/ 156682 w 280389"/>
                <a:gd name="connsiteY64" fmla="*/ 63625 h 288636"/>
                <a:gd name="connsiteX65" fmla="*/ 157548 w 280389"/>
                <a:gd name="connsiteY65" fmla="*/ 33112 h 288636"/>
                <a:gd name="connsiteX66" fmla="*/ 141632 w 280389"/>
                <a:gd name="connsiteY66" fmla="*/ 25484 h 288636"/>
                <a:gd name="connsiteX67" fmla="*/ 130911 w 280389"/>
                <a:gd name="connsiteY67" fmla="*/ 25484 h 288636"/>
                <a:gd name="connsiteX68" fmla="*/ 115448 w 280389"/>
                <a:gd name="connsiteY68" fmla="*/ 37854 h 288636"/>
                <a:gd name="connsiteX69" fmla="*/ 120602 w 280389"/>
                <a:gd name="connsiteY69" fmla="*/ 69192 h 288636"/>
                <a:gd name="connsiteX70" fmla="*/ 139405 w 280389"/>
                <a:gd name="connsiteY70" fmla="*/ 90839 h 288636"/>
                <a:gd name="connsiteX71" fmla="*/ 156682 w 280389"/>
                <a:gd name="connsiteY71" fmla="*/ 63584 h 28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80389" h="288636">
                  <a:moveTo>
                    <a:pt x="191731" y="148567"/>
                  </a:moveTo>
                  <a:cubicBezTo>
                    <a:pt x="193186" y="152830"/>
                    <a:pt x="192258" y="157543"/>
                    <a:pt x="189298" y="160937"/>
                  </a:cubicBezTo>
                  <a:cubicBezTo>
                    <a:pt x="209337" y="162862"/>
                    <a:pt x="229389" y="176193"/>
                    <a:pt x="249458" y="200933"/>
                  </a:cubicBezTo>
                  <a:cubicBezTo>
                    <a:pt x="257387" y="182687"/>
                    <a:pt x="262933" y="163489"/>
                    <a:pt x="265951" y="143825"/>
                  </a:cubicBezTo>
                  <a:cubicBezTo>
                    <a:pt x="230655" y="156607"/>
                    <a:pt x="205915" y="158186"/>
                    <a:pt x="191731" y="148567"/>
                  </a:cubicBezTo>
                  <a:close/>
                  <a:moveTo>
                    <a:pt x="226408" y="211654"/>
                  </a:moveTo>
                  <a:cubicBezTo>
                    <a:pt x="220495" y="203568"/>
                    <a:pt x="213407" y="196410"/>
                    <a:pt x="205379" y="190419"/>
                  </a:cubicBezTo>
                  <a:cubicBezTo>
                    <a:pt x="196910" y="185722"/>
                    <a:pt x="187393" y="183240"/>
                    <a:pt x="177711" y="183203"/>
                  </a:cubicBezTo>
                  <a:cubicBezTo>
                    <a:pt x="173340" y="191751"/>
                    <a:pt x="173683" y="202406"/>
                    <a:pt x="178742" y="215159"/>
                  </a:cubicBezTo>
                  <a:lnTo>
                    <a:pt x="193792" y="239899"/>
                  </a:lnTo>
                  <a:cubicBezTo>
                    <a:pt x="200245" y="240596"/>
                    <a:pt x="206769" y="240035"/>
                    <a:pt x="213007" y="238250"/>
                  </a:cubicBezTo>
                  <a:lnTo>
                    <a:pt x="221873" y="232065"/>
                  </a:lnTo>
                  <a:cubicBezTo>
                    <a:pt x="224499" y="225558"/>
                    <a:pt x="226033" y="218660"/>
                    <a:pt x="226408" y="211654"/>
                  </a:cubicBezTo>
                  <a:close/>
                  <a:moveTo>
                    <a:pt x="236717" y="83830"/>
                  </a:moveTo>
                  <a:cubicBezTo>
                    <a:pt x="226396" y="86761"/>
                    <a:pt x="216541" y="91132"/>
                    <a:pt x="207441" y="96818"/>
                  </a:cubicBezTo>
                  <a:cubicBezTo>
                    <a:pt x="200262" y="103247"/>
                    <a:pt x="194852" y="111411"/>
                    <a:pt x="191731" y="120528"/>
                  </a:cubicBezTo>
                  <a:cubicBezTo>
                    <a:pt x="198081" y="127414"/>
                    <a:pt x="208224" y="130712"/>
                    <a:pt x="221873" y="130424"/>
                  </a:cubicBezTo>
                  <a:lnTo>
                    <a:pt x="252179" y="123414"/>
                  </a:lnTo>
                  <a:cubicBezTo>
                    <a:pt x="254270" y="117740"/>
                    <a:pt x="255317" y="111733"/>
                    <a:pt x="255272" y="105684"/>
                  </a:cubicBezTo>
                  <a:lnTo>
                    <a:pt x="252550" y="95581"/>
                  </a:lnTo>
                  <a:cubicBezTo>
                    <a:pt x="246118" y="88188"/>
                    <a:pt x="240840" y="84201"/>
                    <a:pt x="236717" y="83623"/>
                  </a:cubicBezTo>
                  <a:close/>
                  <a:moveTo>
                    <a:pt x="174206" y="104818"/>
                  </a:moveTo>
                  <a:cubicBezTo>
                    <a:pt x="181657" y="85025"/>
                    <a:pt x="199058" y="70045"/>
                    <a:pt x="226408" y="59873"/>
                  </a:cubicBezTo>
                  <a:cubicBezTo>
                    <a:pt x="214471" y="46975"/>
                    <a:pt x="199808" y="36902"/>
                    <a:pt x="183484" y="30391"/>
                  </a:cubicBezTo>
                  <a:cubicBezTo>
                    <a:pt x="182824" y="65163"/>
                    <a:pt x="176379" y="87776"/>
                    <a:pt x="164145" y="98220"/>
                  </a:cubicBezTo>
                  <a:close/>
                  <a:moveTo>
                    <a:pt x="278981" y="144443"/>
                  </a:moveTo>
                  <a:cubicBezTo>
                    <a:pt x="279616" y="181760"/>
                    <a:pt x="265011" y="217720"/>
                    <a:pt x="238531" y="244023"/>
                  </a:cubicBezTo>
                  <a:cubicBezTo>
                    <a:pt x="186993" y="297870"/>
                    <a:pt x="101565" y="299742"/>
                    <a:pt x="47718" y="248204"/>
                  </a:cubicBezTo>
                  <a:cubicBezTo>
                    <a:pt x="46295" y="246839"/>
                    <a:pt x="44901" y="245445"/>
                    <a:pt x="43537" y="244023"/>
                  </a:cubicBezTo>
                  <a:cubicBezTo>
                    <a:pt x="-10389" y="188349"/>
                    <a:pt x="-10389" y="99919"/>
                    <a:pt x="43537" y="44245"/>
                  </a:cubicBezTo>
                  <a:cubicBezTo>
                    <a:pt x="95961" y="-9602"/>
                    <a:pt x="182107" y="-10756"/>
                    <a:pt x="235954" y="41668"/>
                  </a:cubicBezTo>
                  <a:cubicBezTo>
                    <a:pt x="236824" y="42513"/>
                    <a:pt x="237682" y="43375"/>
                    <a:pt x="238531" y="44245"/>
                  </a:cubicBezTo>
                  <a:cubicBezTo>
                    <a:pt x="265053" y="70771"/>
                    <a:pt x="279653" y="106937"/>
                    <a:pt x="278981" y="144443"/>
                  </a:cubicBezTo>
                  <a:close/>
                  <a:moveTo>
                    <a:pt x="152188" y="192274"/>
                  </a:moveTo>
                  <a:lnTo>
                    <a:pt x="140024" y="191450"/>
                  </a:lnTo>
                  <a:cubicBezTo>
                    <a:pt x="141087" y="216961"/>
                    <a:pt x="133377" y="242064"/>
                    <a:pt x="118170" y="262578"/>
                  </a:cubicBezTo>
                  <a:cubicBezTo>
                    <a:pt x="137339" y="266631"/>
                    <a:pt x="157230" y="265633"/>
                    <a:pt x="175897" y="259691"/>
                  </a:cubicBezTo>
                  <a:cubicBezTo>
                    <a:pt x="154868" y="229892"/>
                    <a:pt x="146963" y="207419"/>
                    <a:pt x="152188" y="192274"/>
                  </a:cubicBezTo>
                  <a:close/>
                  <a:moveTo>
                    <a:pt x="25600" y="160937"/>
                  </a:moveTo>
                  <a:cubicBezTo>
                    <a:pt x="27752" y="178346"/>
                    <a:pt x="33801" y="195045"/>
                    <a:pt x="43289" y="209799"/>
                  </a:cubicBezTo>
                  <a:cubicBezTo>
                    <a:pt x="64207" y="182036"/>
                    <a:pt x="82709" y="167464"/>
                    <a:pt x="98790" y="166091"/>
                  </a:cubicBezTo>
                  <a:lnTo>
                    <a:pt x="94213" y="154752"/>
                  </a:lnTo>
                  <a:cubicBezTo>
                    <a:pt x="76783" y="166462"/>
                    <a:pt x="53915" y="168524"/>
                    <a:pt x="25600" y="160937"/>
                  </a:cubicBezTo>
                  <a:close/>
                  <a:moveTo>
                    <a:pt x="85389" y="196192"/>
                  </a:moveTo>
                  <a:lnTo>
                    <a:pt x="66215" y="220519"/>
                  </a:lnTo>
                  <a:cubicBezTo>
                    <a:pt x="66999" y="228230"/>
                    <a:pt x="69473" y="233302"/>
                    <a:pt x="73596" y="235776"/>
                  </a:cubicBezTo>
                  <a:lnTo>
                    <a:pt x="85389" y="244023"/>
                  </a:lnTo>
                  <a:cubicBezTo>
                    <a:pt x="94831" y="246662"/>
                    <a:pt x="100563" y="246167"/>
                    <a:pt x="102460" y="242580"/>
                  </a:cubicBezTo>
                  <a:cubicBezTo>
                    <a:pt x="108476" y="233718"/>
                    <a:pt x="113403" y="224165"/>
                    <a:pt x="117139" y="214128"/>
                  </a:cubicBezTo>
                  <a:cubicBezTo>
                    <a:pt x="119155" y="204599"/>
                    <a:pt x="118574" y="194699"/>
                    <a:pt x="115448" y="185471"/>
                  </a:cubicBezTo>
                  <a:cubicBezTo>
                    <a:pt x="106266" y="183933"/>
                    <a:pt x="96246" y="187504"/>
                    <a:pt x="85389" y="196192"/>
                  </a:cubicBezTo>
                  <a:close/>
                  <a:moveTo>
                    <a:pt x="72813" y="105065"/>
                  </a:moveTo>
                  <a:lnTo>
                    <a:pt x="43289" y="95169"/>
                  </a:lnTo>
                  <a:cubicBezTo>
                    <a:pt x="38601" y="98806"/>
                    <a:pt x="34630" y="103280"/>
                    <a:pt x="31579" y="108364"/>
                  </a:cubicBezTo>
                  <a:lnTo>
                    <a:pt x="28486" y="118672"/>
                  </a:lnTo>
                  <a:cubicBezTo>
                    <a:pt x="30136" y="128432"/>
                    <a:pt x="32746" y="134547"/>
                    <a:pt x="36321" y="137021"/>
                  </a:cubicBezTo>
                  <a:cubicBezTo>
                    <a:pt x="46349" y="139982"/>
                    <a:pt x="56802" y="141239"/>
                    <a:pt x="67246" y="140732"/>
                  </a:cubicBezTo>
                  <a:cubicBezTo>
                    <a:pt x="76915" y="139384"/>
                    <a:pt x="85995" y="135306"/>
                    <a:pt x="93429" y="128981"/>
                  </a:cubicBezTo>
                  <a:cubicBezTo>
                    <a:pt x="91479" y="119909"/>
                    <a:pt x="84605" y="111939"/>
                    <a:pt x="72813" y="105065"/>
                  </a:cubicBezTo>
                  <a:close/>
                  <a:moveTo>
                    <a:pt x="107202" y="109395"/>
                  </a:moveTo>
                  <a:lnTo>
                    <a:pt x="116891" y="101972"/>
                  </a:lnTo>
                  <a:cubicBezTo>
                    <a:pt x="100398" y="88477"/>
                    <a:pt x="91203" y="67241"/>
                    <a:pt x="89306" y="38266"/>
                  </a:cubicBezTo>
                  <a:cubicBezTo>
                    <a:pt x="74297" y="45375"/>
                    <a:pt x="61675" y="56694"/>
                    <a:pt x="52979" y="70841"/>
                  </a:cubicBezTo>
                  <a:cubicBezTo>
                    <a:pt x="74041" y="78861"/>
                    <a:pt x="92708" y="92134"/>
                    <a:pt x="107202" y="109395"/>
                  </a:cubicBezTo>
                  <a:close/>
                  <a:moveTo>
                    <a:pt x="156682" y="63625"/>
                  </a:moveTo>
                  <a:lnTo>
                    <a:pt x="157548" y="33112"/>
                  </a:lnTo>
                  <a:cubicBezTo>
                    <a:pt x="152724" y="29665"/>
                    <a:pt x="147338" y="27084"/>
                    <a:pt x="141632" y="25484"/>
                  </a:cubicBezTo>
                  <a:lnTo>
                    <a:pt x="130911" y="25484"/>
                  </a:lnTo>
                  <a:cubicBezTo>
                    <a:pt x="122141" y="29884"/>
                    <a:pt x="116986" y="34007"/>
                    <a:pt x="115448" y="37854"/>
                  </a:cubicBezTo>
                  <a:cubicBezTo>
                    <a:pt x="115514" y="48505"/>
                    <a:pt x="117254" y="59081"/>
                    <a:pt x="120602" y="69192"/>
                  </a:cubicBezTo>
                  <a:cubicBezTo>
                    <a:pt x="124788" y="77983"/>
                    <a:pt x="131286" y="85467"/>
                    <a:pt x="139405" y="90839"/>
                  </a:cubicBezTo>
                  <a:cubicBezTo>
                    <a:pt x="147652" y="86415"/>
                    <a:pt x="153412" y="77327"/>
                    <a:pt x="156682" y="6358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sz="1600"/>
            </a:p>
          </p:txBody>
        </p:sp>
        <p:sp>
          <p:nvSpPr>
            <p:cNvPr id="69" name="Figura a mano libera: forma 68">
              <a:extLst>
                <a:ext uri="{FF2B5EF4-FFF2-40B4-BE49-F238E27FC236}">
                  <a16:creationId xmlns:a16="http://schemas.microsoft.com/office/drawing/2014/main" xmlns="" id="{F7AAC716-7C08-427D-BAA7-9B405D6E3536}"/>
                </a:ext>
              </a:extLst>
            </p:cNvPr>
            <p:cNvSpPr/>
            <p:nvPr/>
          </p:nvSpPr>
          <p:spPr>
            <a:xfrm>
              <a:off x="3441248" y="-1382498"/>
              <a:ext cx="280388" cy="288635"/>
            </a:xfrm>
            <a:custGeom>
              <a:avLst/>
              <a:gdLst>
                <a:gd name="connsiteX0" fmla="*/ 278951 w 280389"/>
                <a:gd name="connsiteY0" fmla="*/ 144112 h 288636"/>
                <a:gd name="connsiteX1" fmla="*/ 238501 w 280389"/>
                <a:gd name="connsiteY1" fmla="*/ 244104 h 288636"/>
                <a:gd name="connsiteX2" fmla="*/ 47033 w 280389"/>
                <a:gd name="connsiteY2" fmla="*/ 247630 h 288636"/>
                <a:gd name="connsiteX3" fmla="*/ 43507 w 280389"/>
                <a:gd name="connsiteY3" fmla="*/ 244104 h 288636"/>
                <a:gd name="connsiteX4" fmla="*/ 43507 w 280389"/>
                <a:gd name="connsiteY4" fmla="*/ 44120 h 288636"/>
                <a:gd name="connsiteX5" fmla="*/ 236336 w 280389"/>
                <a:gd name="connsiteY5" fmla="*/ 41956 h 288636"/>
                <a:gd name="connsiteX6" fmla="*/ 238501 w 280389"/>
                <a:gd name="connsiteY6" fmla="*/ 44120 h 288636"/>
                <a:gd name="connsiteX7" fmla="*/ 278951 w 280389"/>
                <a:gd name="connsiteY7" fmla="*/ 144112 h 288636"/>
                <a:gd name="connsiteX8" fmla="*/ 152158 w 280389"/>
                <a:gd name="connsiteY8" fmla="*/ 191943 h 288636"/>
                <a:gd name="connsiteX9" fmla="*/ 140200 w 280389"/>
                <a:gd name="connsiteY9" fmla="*/ 191325 h 288636"/>
                <a:gd name="connsiteX10" fmla="*/ 118305 w 280389"/>
                <a:gd name="connsiteY10" fmla="*/ 262453 h 288636"/>
                <a:gd name="connsiteX11" fmla="*/ 176032 w 280389"/>
                <a:gd name="connsiteY11" fmla="*/ 259773 h 288636"/>
                <a:gd name="connsiteX12" fmla="*/ 152158 w 280389"/>
                <a:gd name="connsiteY12" fmla="*/ 191943 h 288636"/>
                <a:gd name="connsiteX13" fmla="*/ 43300 w 280389"/>
                <a:gd name="connsiteY13" fmla="*/ 209839 h 288636"/>
                <a:gd name="connsiteX14" fmla="*/ 98719 w 280389"/>
                <a:gd name="connsiteY14" fmla="*/ 165925 h 288636"/>
                <a:gd name="connsiteX15" fmla="*/ 94183 w 280389"/>
                <a:gd name="connsiteY15" fmla="*/ 154792 h 288636"/>
                <a:gd name="connsiteX16" fmla="*/ 25529 w 280389"/>
                <a:gd name="connsiteY16" fmla="*/ 161183 h 288636"/>
                <a:gd name="connsiteX17" fmla="*/ 43300 w 280389"/>
                <a:gd name="connsiteY17" fmla="*/ 209839 h 288636"/>
                <a:gd name="connsiteX18" fmla="*/ 115459 w 280389"/>
                <a:gd name="connsiteY18" fmla="*/ 185511 h 288636"/>
                <a:gd name="connsiteX19" fmla="*/ 85318 w 280389"/>
                <a:gd name="connsiteY19" fmla="*/ 196438 h 288636"/>
                <a:gd name="connsiteX20" fmla="*/ 66350 w 280389"/>
                <a:gd name="connsiteY20" fmla="*/ 220766 h 288636"/>
                <a:gd name="connsiteX21" fmla="*/ 73566 w 280389"/>
                <a:gd name="connsiteY21" fmla="*/ 235816 h 288636"/>
                <a:gd name="connsiteX22" fmla="*/ 85318 w 280389"/>
                <a:gd name="connsiteY22" fmla="*/ 244063 h 288636"/>
                <a:gd name="connsiteX23" fmla="*/ 102265 w 280389"/>
                <a:gd name="connsiteY23" fmla="*/ 243032 h 288636"/>
                <a:gd name="connsiteX24" fmla="*/ 117109 w 280389"/>
                <a:gd name="connsiteY24" fmla="*/ 214168 h 288636"/>
                <a:gd name="connsiteX25" fmla="*/ 115459 w 280389"/>
                <a:gd name="connsiteY25" fmla="*/ 185346 h 288636"/>
                <a:gd name="connsiteX26" fmla="*/ 72783 w 280389"/>
                <a:gd name="connsiteY26" fmla="*/ 105146 h 288636"/>
                <a:gd name="connsiteX27" fmla="*/ 43300 w 280389"/>
                <a:gd name="connsiteY27" fmla="*/ 95044 h 288636"/>
                <a:gd name="connsiteX28" fmla="*/ 31301 w 280389"/>
                <a:gd name="connsiteY28" fmla="*/ 108239 h 288636"/>
                <a:gd name="connsiteX29" fmla="*/ 28209 w 280389"/>
                <a:gd name="connsiteY29" fmla="*/ 118341 h 288636"/>
                <a:gd name="connsiteX30" fmla="*/ 35837 w 280389"/>
                <a:gd name="connsiteY30" fmla="*/ 137103 h 288636"/>
                <a:gd name="connsiteX31" fmla="*/ 67381 w 280389"/>
                <a:gd name="connsiteY31" fmla="*/ 140814 h 288636"/>
                <a:gd name="connsiteX32" fmla="*/ 93399 w 280389"/>
                <a:gd name="connsiteY32" fmla="*/ 129268 h 288636"/>
                <a:gd name="connsiteX33" fmla="*/ 72783 w 280389"/>
                <a:gd name="connsiteY33" fmla="*/ 105146 h 288636"/>
                <a:gd name="connsiteX34" fmla="*/ 52949 w 280389"/>
                <a:gd name="connsiteY34" fmla="*/ 70716 h 288636"/>
                <a:gd name="connsiteX35" fmla="*/ 106965 w 280389"/>
                <a:gd name="connsiteY35" fmla="*/ 109682 h 288636"/>
                <a:gd name="connsiteX36" fmla="*/ 116861 w 280389"/>
                <a:gd name="connsiteY36" fmla="*/ 101848 h 288636"/>
                <a:gd name="connsiteX37" fmla="*/ 89029 w 280389"/>
                <a:gd name="connsiteY37" fmla="*/ 38348 h 288636"/>
                <a:gd name="connsiteX38" fmla="*/ 52949 w 280389"/>
                <a:gd name="connsiteY38" fmla="*/ 70716 h 288636"/>
                <a:gd name="connsiteX39" fmla="*/ 164280 w 280389"/>
                <a:gd name="connsiteY39" fmla="*/ 98137 h 288636"/>
                <a:gd name="connsiteX40" fmla="*/ 174589 w 280389"/>
                <a:gd name="connsiteY40" fmla="*/ 104734 h 288636"/>
                <a:gd name="connsiteX41" fmla="*/ 226543 w 280389"/>
                <a:gd name="connsiteY41" fmla="*/ 59377 h 288636"/>
                <a:gd name="connsiteX42" fmla="*/ 183866 w 280389"/>
                <a:gd name="connsiteY42" fmla="*/ 30101 h 288636"/>
                <a:gd name="connsiteX43" fmla="*/ 164115 w 280389"/>
                <a:gd name="connsiteY43" fmla="*/ 98137 h 288636"/>
                <a:gd name="connsiteX44" fmla="*/ 141602 w 280389"/>
                <a:gd name="connsiteY44" fmla="*/ 25359 h 288636"/>
                <a:gd name="connsiteX45" fmla="*/ 130922 w 280389"/>
                <a:gd name="connsiteY45" fmla="*/ 25359 h 288636"/>
                <a:gd name="connsiteX46" fmla="*/ 115459 w 280389"/>
                <a:gd name="connsiteY46" fmla="*/ 37729 h 288636"/>
                <a:gd name="connsiteX47" fmla="*/ 120614 w 280389"/>
                <a:gd name="connsiteY47" fmla="*/ 68861 h 288636"/>
                <a:gd name="connsiteX48" fmla="*/ 139169 w 280389"/>
                <a:gd name="connsiteY48" fmla="*/ 90302 h 288636"/>
                <a:gd name="connsiteX49" fmla="*/ 156693 w 280389"/>
                <a:gd name="connsiteY49" fmla="*/ 63500 h 288636"/>
                <a:gd name="connsiteX50" fmla="*/ 157724 w 280389"/>
                <a:gd name="connsiteY50" fmla="*/ 32575 h 288636"/>
                <a:gd name="connsiteX51" fmla="*/ 141437 w 280389"/>
                <a:gd name="connsiteY51" fmla="*/ 25359 h 288636"/>
                <a:gd name="connsiteX52" fmla="*/ 226708 w 280389"/>
                <a:gd name="connsiteY52" fmla="*/ 211323 h 288636"/>
                <a:gd name="connsiteX53" fmla="*/ 205514 w 280389"/>
                <a:gd name="connsiteY53" fmla="*/ 190088 h 288636"/>
                <a:gd name="connsiteX54" fmla="*/ 177846 w 280389"/>
                <a:gd name="connsiteY54" fmla="*/ 183284 h 288636"/>
                <a:gd name="connsiteX55" fmla="*/ 179124 w 280389"/>
                <a:gd name="connsiteY55" fmla="*/ 215240 h 288636"/>
                <a:gd name="connsiteX56" fmla="*/ 193969 w 280389"/>
                <a:gd name="connsiteY56" fmla="*/ 239775 h 288636"/>
                <a:gd name="connsiteX57" fmla="*/ 213307 w 280389"/>
                <a:gd name="connsiteY57" fmla="*/ 238331 h 288636"/>
                <a:gd name="connsiteX58" fmla="*/ 221801 w 280389"/>
                <a:gd name="connsiteY58" fmla="*/ 232353 h 288636"/>
                <a:gd name="connsiteX59" fmla="*/ 226543 w 280389"/>
                <a:gd name="connsiteY59" fmla="*/ 211323 h 288636"/>
                <a:gd name="connsiteX60" fmla="*/ 249634 w 280389"/>
                <a:gd name="connsiteY60" fmla="*/ 200602 h 288636"/>
                <a:gd name="connsiteX61" fmla="*/ 265715 w 280389"/>
                <a:gd name="connsiteY61" fmla="*/ 143700 h 288636"/>
                <a:gd name="connsiteX62" fmla="*/ 191494 w 280389"/>
                <a:gd name="connsiteY62" fmla="*/ 148854 h 288636"/>
                <a:gd name="connsiteX63" fmla="*/ 189433 w 280389"/>
                <a:gd name="connsiteY63" fmla="*/ 161018 h 288636"/>
                <a:gd name="connsiteX64" fmla="*/ 249469 w 280389"/>
                <a:gd name="connsiteY64" fmla="*/ 200602 h 288636"/>
                <a:gd name="connsiteX65" fmla="*/ 252314 w 280389"/>
                <a:gd name="connsiteY65" fmla="*/ 122877 h 288636"/>
                <a:gd name="connsiteX66" fmla="*/ 255407 w 280389"/>
                <a:gd name="connsiteY66" fmla="*/ 105559 h 288636"/>
                <a:gd name="connsiteX67" fmla="*/ 252727 w 280389"/>
                <a:gd name="connsiteY67" fmla="*/ 95250 h 288636"/>
                <a:gd name="connsiteX68" fmla="*/ 236233 w 280389"/>
                <a:gd name="connsiteY68" fmla="*/ 83499 h 288636"/>
                <a:gd name="connsiteX69" fmla="*/ 207369 w 280389"/>
                <a:gd name="connsiteY69" fmla="*/ 96487 h 288636"/>
                <a:gd name="connsiteX70" fmla="*/ 191536 w 280389"/>
                <a:gd name="connsiteY70" fmla="*/ 120197 h 288636"/>
                <a:gd name="connsiteX71" fmla="*/ 221801 w 280389"/>
                <a:gd name="connsiteY71" fmla="*/ 130093 h 288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80389" h="288636">
                  <a:moveTo>
                    <a:pt x="278951" y="144112"/>
                  </a:moveTo>
                  <a:cubicBezTo>
                    <a:pt x="279652" y="181561"/>
                    <a:pt x="265043" y="217677"/>
                    <a:pt x="238501" y="244104"/>
                  </a:cubicBezTo>
                  <a:cubicBezTo>
                    <a:pt x="186600" y="297951"/>
                    <a:pt x="100879" y="299530"/>
                    <a:pt x="47033" y="247630"/>
                  </a:cubicBezTo>
                  <a:cubicBezTo>
                    <a:pt x="45836" y="246475"/>
                    <a:pt x="44660" y="245300"/>
                    <a:pt x="43507" y="244104"/>
                  </a:cubicBezTo>
                  <a:cubicBezTo>
                    <a:pt x="-10379" y="188331"/>
                    <a:pt x="-10379" y="99893"/>
                    <a:pt x="43507" y="44120"/>
                  </a:cubicBezTo>
                  <a:cubicBezTo>
                    <a:pt x="96158" y="-9727"/>
                    <a:pt x="182489" y="-10696"/>
                    <a:pt x="236336" y="41956"/>
                  </a:cubicBezTo>
                  <a:cubicBezTo>
                    <a:pt x="237066" y="42669"/>
                    <a:pt x="237788" y="43391"/>
                    <a:pt x="238501" y="44120"/>
                  </a:cubicBezTo>
                  <a:cubicBezTo>
                    <a:pt x="264948" y="70609"/>
                    <a:pt x="279545" y="106684"/>
                    <a:pt x="278951" y="144112"/>
                  </a:cubicBezTo>
                  <a:close/>
                  <a:moveTo>
                    <a:pt x="152158" y="191943"/>
                  </a:moveTo>
                  <a:lnTo>
                    <a:pt x="140200" y="191325"/>
                  </a:lnTo>
                  <a:cubicBezTo>
                    <a:pt x="141150" y="216828"/>
                    <a:pt x="133432" y="241898"/>
                    <a:pt x="118305" y="262453"/>
                  </a:cubicBezTo>
                  <a:cubicBezTo>
                    <a:pt x="137468" y="266399"/>
                    <a:pt x="157316" y="265480"/>
                    <a:pt x="176032" y="259773"/>
                  </a:cubicBezTo>
                  <a:cubicBezTo>
                    <a:pt x="154893" y="229672"/>
                    <a:pt x="146934" y="207064"/>
                    <a:pt x="152158" y="191943"/>
                  </a:cubicBezTo>
                  <a:close/>
                  <a:moveTo>
                    <a:pt x="43300" y="209839"/>
                  </a:moveTo>
                  <a:cubicBezTo>
                    <a:pt x="64055" y="182076"/>
                    <a:pt x="82527" y="167438"/>
                    <a:pt x="98719" y="165925"/>
                  </a:cubicBezTo>
                  <a:lnTo>
                    <a:pt x="94183" y="154792"/>
                  </a:lnTo>
                  <a:cubicBezTo>
                    <a:pt x="76617" y="166614"/>
                    <a:pt x="53733" y="168741"/>
                    <a:pt x="25529" y="161183"/>
                  </a:cubicBezTo>
                  <a:cubicBezTo>
                    <a:pt x="27846" y="178501"/>
                    <a:pt x="33911" y="195106"/>
                    <a:pt x="43300" y="209839"/>
                  </a:cubicBezTo>
                  <a:close/>
                  <a:moveTo>
                    <a:pt x="115459" y="185511"/>
                  </a:moveTo>
                  <a:cubicBezTo>
                    <a:pt x="106223" y="184150"/>
                    <a:pt x="96203" y="187779"/>
                    <a:pt x="85318" y="196438"/>
                  </a:cubicBezTo>
                  <a:lnTo>
                    <a:pt x="66350" y="220766"/>
                  </a:lnTo>
                  <a:cubicBezTo>
                    <a:pt x="67340" y="228600"/>
                    <a:pt x="69731" y="233631"/>
                    <a:pt x="73566" y="235816"/>
                  </a:cubicBezTo>
                  <a:lnTo>
                    <a:pt x="85318" y="244063"/>
                  </a:lnTo>
                  <a:cubicBezTo>
                    <a:pt x="94843" y="246826"/>
                    <a:pt x="100450" y="246454"/>
                    <a:pt x="102265" y="243032"/>
                  </a:cubicBezTo>
                  <a:cubicBezTo>
                    <a:pt x="108405" y="234072"/>
                    <a:pt x="113393" y="224374"/>
                    <a:pt x="117109" y="214168"/>
                  </a:cubicBezTo>
                  <a:cubicBezTo>
                    <a:pt x="119009" y="204577"/>
                    <a:pt x="118441" y="194661"/>
                    <a:pt x="115459" y="185346"/>
                  </a:cubicBezTo>
                  <a:close/>
                  <a:moveTo>
                    <a:pt x="72783" y="105146"/>
                  </a:moveTo>
                  <a:lnTo>
                    <a:pt x="43300" y="95044"/>
                  </a:lnTo>
                  <a:cubicBezTo>
                    <a:pt x="38724" y="98883"/>
                    <a:pt x="34688" y="103320"/>
                    <a:pt x="31301" y="108239"/>
                  </a:cubicBezTo>
                  <a:lnTo>
                    <a:pt x="28209" y="118341"/>
                  </a:lnTo>
                  <a:cubicBezTo>
                    <a:pt x="30133" y="128126"/>
                    <a:pt x="32676" y="134381"/>
                    <a:pt x="35837" y="137103"/>
                  </a:cubicBezTo>
                  <a:cubicBezTo>
                    <a:pt x="46106" y="139919"/>
                    <a:pt x="56740" y="141168"/>
                    <a:pt x="67381" y="140814"/>
                  </a:cubicBezTo>
                  <a:cubicBezTo>
                    <a:pt x="76905" y="139276"/>
                    <a:pt x="85869" y="135297"/>
                    <a:pt x="93399" y="129268"/>
                  </a:cubicBezTo>
                  <a:cubicBezTo>
                    <a:pt x="91585" y="120073"/>
                    <a:pt x="84740" y="112032"/>
                    <a:pt x="72783" y="105146"/>
                  </a:cubicBezTo>
                  <a:close/>
                  <a:moveTo>
                    <a:pt x="52949" y="70716"/>
                  </a:moveTo>
                  <a:cubicBezTo>
                    <a:pt x="74043" y="78777"/>
                    <a:pt x="92663" y="92207"/>
                    <a:pt x="106965" y="109682"/>
                  </a:cubicBezTo>
                  <a:lnTo>
                    <a:pt x="116861" y="101848"/>
                  </a:lnTo>
                  <a:cubicBezTo>
                    <a:pt x="100533" y="88352"/>
                    <a:pt x="91255" y="67183"/>
                    <a:pt x="89029" y="38348"/>
                  </a:cubicBezTo>
                  <a:cubicBezTo>
                    <a:pt x="74214" y="45555"/>
                    <a:pt x="61715" y="56767"/>
                    <a:pt x="52949" y="70716"/>
                  </a:cubicBezTo>
                  <a:close/>
                  <a:moveTo>
                    <a:pt x="164280" y="98137"/>
                  </a:moveTo>
                  <a:lnTo>
                    <a:pt x="174589" y="104734"/>
                  </a:lnTo>
                  <a:cubicBezTo>
                    <a:pt x="181846" y="84942"/>
                    <a:pt x="199164" y="69821"/>
                    <a:pt x="226543" y="59377"/>
                  </a:cubicBezTo>
                  <a:cubicBezTo>
                    <a:pt x="214474" y="46797"/>
                    <a:pt x="199947" y="36830"/>
                    <a:pt x="183866" y="30101"/>
                  </a:cubicBezTo>
                  <a:cubicBezTo>
                    <a:pt x="182765" y="64873"/>
                    <a:pt x="176184" y="87552"/>
                    <a:pt x="164115" y="98137"/>
                  </a:cubicBezTo>
                  <a:close/>
                  <a:moveTo>
                    <a:pt x="141602" y="25359"/>
                  </a:moveTo>
                  <a:lnTo>
                    <a:pt x="130922" y="25359"/>
                  </a:lnTo>
                  <a:cubicBezTo>
                    <a:pt x="122098" y="29895"/>
                    <a:pt x="116944" y="34018"/>
                    <a:pt x="115459" y="37729"/>
                  </a:cubicBezTo>
                  <a:cubicBezTo>
                    <a:pt x="115619" y="48306"/>
                    <a:pt x="117356" y="58800"/>
                    <a:pt x="120614" y="68861"/>
                  </a:cubicBezTo>
                  <a:cubicBezTo>
                    <a:pt x="124871" y="77470"/>
                    <a:pt x="131258" y="84851"/>
                    <a:pt x="139169" y="90302"/>
                  </a:cubicBezTo>
                  <a:cubicBezTo>
                    <a:pt x="147663" y="85931"/>
                    <a:pt x="153505" y="76996"/>
                    <a:pt x="156693" y="63500"/>
                  </a:cubicBezTo>
                  <a:lnTo>
                    <a:pt x="157724" y="32575"/>
                  </a:lnTo>
                  <a:cubicBezTo>
                    <a:pt x="152672" y="29396"/>
                    <a:pt x="147186" y="26967"/>
                    <a:pt x="141437" y="25359"/>
                  </a:cubicBezTo>
                  <a:close/>
                  <a:moveTo>
                    <a:pt x="226708" y="211323"/>
                  </a:moveTo>
                  <a:cubicBezTo>
                    <a:pt x="220560" y="203386"/>
                    <a:pt x="213439" y="196252"/>
                    <a:pt x="205514" y="190088"/>
                  </a:cubicBezTo>
                  <a:cubicBezTo>
                    <a:pt x="197012" y="185527"/>
                    <a:pt x="187495" y="183190"/>
                    <a:pt x="177846" y="183284"/>
                  </a:cubicBezTo>
                  <a:cubicBezTo>
                    <a:pt x="173352" y="191820"/>
                    <a:pt x="173723" y="202458"/>
                    <a:pt x="179124" y="215240"/>
                  </a:cubicBezTo>
                  <a:lnTo>
                    <a:pt x="193969" y="239775"/>
                  </a:lnTo>
                  <a:cubicBezTo>
                    <a:pt x="200446" y="240603"/>
                    <a:pt x="207023" y="240113"/>
                    <a:pt x="213307" y="238331"/>
                  </a:cubicBezTo>
                  <a:lnTo>
                    <a:pt x="221801" y="232353"/>
                  </a:lnTo>
                  <a:cubicBezTo>
                    <a:pt x="224535" y="225652"/>
                    <a:pt x="226135" y="218547"/>
                    <a:pt x="226543" y="211323"/>
                  </a:cubicBezTo>
                  <a:close/>
                  <a:moveTo>
                    <a:pt x="249634" y="200602"/>
                  </a:moveTo>
                  <a:cubicBezTo>
                    <a:pt x="257646" y="182484"/>
                    <a:pt x="263060" y="163331"/>
                    <a:pt x="265715" y="143700"/>
                  </a:cubicBezTo>
                  <a:cubicBezTo>
                    <a:pt x="230667" y="156482"/>
                    <a:pt x="205926" y="158202"/>
                    <a:pt x="191494" y="148854"/>
                  </a:cubicBezTo>
                  <a:cubicBezTo>
                    <a:pt x="192917" y="152994"/>
                    <a:pt x="192138" y="157575"/>
                    <a:pt x="189433" y="161018"/>
                  </a:cubicBezTo>
                  <a:cubicBezTo>
                    <a:pt x="209390" y="162968"/>
                    <a:pt x="229401" y="176163"/>
                    <a:pt x="249469" y="200602"/>
                  </a:cubicBezTo>
                  <a:close/>
                  <a:moveTo>
                    <a:pt x="252314" y="122877"/>
                  </a:moveTo>
                  <a:cubicBezTo>
                    <a:pt x="254438" y="117356"/>
                    <a:pt x="255489" y="111476"/>
                    <a:pt x="255407" y="105559"/>
                  </a:cubicBezTo>
                  <a:lnTo>
                    <a:pt x="252727" y="95250"/>
                  </a:lnTo>
                  <a:cubicBezTo>
                    <a:pt x="246129" y="88105"/>
                    <a:pt x="240633" y="84187"/>
                    <a:pt x="236233" y="83499"/>
                  </a:cubicBezTo>
                  <a:cubicBezTo>
                    <a:pt x="226028" y="86389"/>
                    <a:pt x="216301" y="90764"/>
                    <a:pt x="207369" y="96487"/>
                  </a:cubicBezTo>
                  <a:cubicBezTo>
                    <a:pt x="200112" y="102874"/>
                    <a:pt x="194653" y="111047"/>
                    <a:pt x="191536" y="120197"/>
                  </a:cubicBezTo>
                  <a:cubicBezTo>
                    <a:pt x="197968" y="127206"/>
                    <a:pt x="208058" y="130505"/>
                    <a:pt x="221801" y="13009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sz="1600"/>
            </a:p>
          </p:txBody>
        </p:sp>
      </p:grpSp>
      <p:grpSp>
        <p:nvGrpSpPr>
          <p:cNvPr id="95" name="Gruppo 94">
            <a:extLst>
              <a:ext uri="{FF2B5EF4-FFF2-40B4-BE49-F238E27FC236}">
                <a16:creationId xmlns:a16="http://schemas.microsoft.com/office/drawing/2014/main" xmlns="" id="{BD5B6C54-2DD3-4159-8AC7-D10B21C5E738}"/>
              </a:ext>
            </a:extLst>
          </p:cNvPr>
          <p:cNvGrpSpPr/>
          <p:nvPr/>
        </p:nvGrpSpPr>
        <p:grpSpPr>
          <a:xfrm>
            <a:off x="9573052" y="1808358"/>
            <a:ext cx="935120" cy="335429"/>
            <a:chOff x="5420948" y="-1810617"/>
            <a:chExt cx="2098792" cy="752843"/>
          </a:xfrm>
        </p:grpSpPr>
        <p:sp>
          <p:nvSpPr>
            <p:cNvPr id="71" name="Figura a mano libera: forma 70">
              <a:extLst>
                <a:ext uri="{FF2B5EF4-FFF2-40B4-BE49-F238E27FC236}">
                  <a16:creationId xmlns:a16="http://schemas.microsoft.com/office/drawing/2014/main" xmlns="" id="{F51DCE7F-18B3-4943-851C-6862BADC25B0}"/>
                </a:ext>
              </a:extLst>
            </p:cNvPr>
            <p:cNvSpPr/>
            <p:nvPr/>
          </p:nvSpPr>
          <p:spPr>
            <a:xfrm>
              <a:off x="5420948" y="-1810617"/>
              <a:ext cx="2098792" cy="647373"/>
            </a:xfrm>
            <a:custGeom>
              <a:avLst/>
              <a:gdLst>
                <a:gd name="connsiteX0" fmla="*/ 1808511 w 2098796"/>
                <a:gd name="connsiteY0" fmla="*/ 40062 h 647369"/>
                <a:gd name="connsiteX1" fmla="*/ 2019834 w 2098796"/>
                <a:gd name="connsiteY1" fmla="*/ 181082 h 647369"/>
                <a:gd name="connsiteX2" fmla="*/ 2064160 w 2098796"/>
                <a:gd name="connsiteY2" fmla="*/ 363747 h 647369"/>
                <a:gd name="connsiteX3" fmla="*/ 2098178 w 2098796"/>
                <a:gd name="connsiteY3" fmla="*/ 399414 h 647369"/>
                <a:gd name="connsiteX4" fmla="*/ 2088488 w 2098796"/>
                <a:gd name="connsiteY4" fmla="*/ 497757 h 647369"/>
                <a:gd name="connsiteX5" fmla="*/ 1922522 w 2098796"/>
                <a:gd name="connsiteY5" fmla="*/ 596718 h 647369"/>
                <a:gd name="connsiteX6" fmla="*/ 1732847 w 2098796"/>
                <a:gd name="connsiteY6" fmla="*/ 381890 h 647369"/>
                <a:gd name="connsiteX7" fmla="*/ 1540286 w 2098796"/>
                <a:gd name="connsiteY7" fmla="*/ 611149 h 647369"/>
                <a:gd name="connsiteX8" fmla="*/ 598920 w 2098796"/>
                <a:gd name="connsiteY8" fmla="*/ 641250 h 647369"/>
                <a:gd name="connsiteX9" fmla="*/ 399555 w 2098796"/>
                <a:gd name="connsiteY9" fmla="*/ 400651 h 647369"/>
                <a:gd name="connsiteX10" fmla="*/ 205344 w 2098796"/>
                <a:gd name="connsiteY10" fmla="*/ 647435 h 647369"/>
                <a:gd name="connsiteX11" fmla="*/ 3093 w 2098796"/>
                <a:gd name="connsiteY11" fmla="*/ 601542 h 647369"/>
                <a:gd name="connsiteX12" fmla="*/ 18349 w 2098796"/>
                <a:gd name="connsiteY12" fmla="*/ 580925 h 647369"/>
                <a:gd name="connsiteX13" fmla="*/ 26596 w 2098796"/>
                <a:gd name="connsiteY13" fmla="*/ 436607 h 647369"/>
                <a:gd name="connsiteX14" fmla="*/ 109476 w 2098796"/>
                <a:gd name="connsiteY14" fmla="*/ 327338 h 647369"/>
                <a:gd name="connsiteX15" fmla="*/ 567170 w 2098796"/>
                <a:gd name="connsiteY15" fmla="*/ 228995 h 647369"/>
                <a:gd name="connsiteX16" fmla="*/ 900338 w 2098796"/>
                <a:gd name="connsiteY16" fmla="*/ 56556 h 647369"/>
                <a:gd name="connsiteX17" fmla="*/ 1779441 w 2098796"/>
                <a:gd name="connsiteY17" fmla="*/ 24393 h 647369"/>
                <a:gd name="connsiteX18" fmla="*/ 1808511 w 2098796"/>
                <a:gd name="connsiteY18" fmla="*/ 40062 h 647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98796" h="647369">
                  <a:moveTo>
                    <a:pt x="1808511" y="40062"/>
                  </a:moveTo>
                  <a:lnTo>
                    <a:pt x="2019834" y="181082"/>
                  </a:lnTo>
                  <a:cubicBezTo>
                    <a:pt x="2045675" y="197273"/>
                    <a:pt x="2060449" y="258161"/>
                    <a:pt x="2064160" y="363747"/>
                  </a:cubicBezTo>
                  <a:cubicBezTo>
                    <a:pt x="2084476" y="367705"/>
                    <a:pt x="2095815" y="379594"/>
                    <a:pt x="2098178" y="399414"/>
                  </a:cubicBezTo>
                  <a:lnTo>
                    <a:pt x="2088488" y="497757"/>
                  </a:lnTo>
                  <a:cubicBezTo>
                    <a:pt x="2073945" y="554659"/>
                    <a:pt x="2018626" y="587646"/>
                    <a:pt x="1922522" y="596718"/>
                  </a:cubicBezTo>
                  <a:cubicBezTo>
                    <a:pt x="1922522" y="460234"/>
                    <a:pt x="1859299" y="388625"/>
                    <a:pt x="1732847" y="381890"/>
                  </a:cubicBezTo>
                  <a:cubicBezTo>
                    <a:pt x="1609558" y="387663"/>
                    <a:pt x="1545370" y="464081"/>
                    <a:pt x="1540286" y="611149"/>
                  </a:cubicBezTo>
                  <a:lnTo>
                    <a:pt x="598920" y="641250"/>
                  </a:lnTo>
                  <a:cubicBezTo>
                    <a:pt x="593860" y="490058"/>
                    <a:pt x="527408" y="409860"/>
                    <a:pt x="399555" y="400651"/>
                  </a:cubicBezTo>
                  <a:cubicBezTo>
                    <a:pt x="251113" y="414258"/>
                    <a:pt x="186376" y="496520"/>
                    <a:pt x="205344" y="647435"/>
                  </a:cubicBezTo>
                  <a:cubicBezTo>
                    <a:pt x="93326" y="640067"/>
                    <a:pt x="25909" y="624769"/>
                    <a:pt x="3093" y="601542"/>
                  </a:cubicBezTo>
                  <a:lnTo>
                    <a:pt x="18349" y="580925"/>
                  </a:lnTo>
                  <a:cubicBezTo>
                    <a:pt x="9690" y="522786"/>
                    <a:pt x="12439" y="474678"/>
                    <a:pt x="26596" y="436607"/>
                  </a:cubicBezTo>
                  <a:cubicBezTo>
                    <a:pt x="38966" y="382014"/>
                    <a:pt x="66592" y="345591"/>
                    <a:pt x="109476" y="327338"/>
                  </a:cubicBezTo>
                  <a:cubicBezTo>
                    <a:pt x="242550" y="275631"/>
                    <a:pt x="395115" y="242850"/>
                    <a:pt x="567170" y="228995"/>
                  </a:cubicBezTo>
                  <a:cubicBezTo>
                    <a:pt x="686199" y="148974"/>
                    <a:pt x="797254" y="91494"/>
                    <a:pt x="900338" y="56556"/>
                  </a:cubicBezTo>
                  <a:cubicBezTo>
                    <a:pt x="1015380" y="-1584"/>
                    <a:pt x="1308416" y="-12305"/>
                    <a:pt x="1779441" y="24393"/>
                  </a:cubicBezTo>
                  <a:cubicBezTo>
                    <a:pt x="1800470" y="27857"/>
                    <a:pt x="1810160" y="33080"/>
                    <a:pt x="1808511" y="40062"/>
                  </a:cubicBezTo>
                  <a:close/>
                </a:path>
              </a:pathLst>
            </a:custGeom>
            <a:solidFill>
              <a:srgbClr val="FD101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sz="1600"/>
            </a:p>
          </p:txBody>
        </p:sp>
        <p:sp>
          <p:nvSpPr>
            <p:cNvPr id="72" name="Figura a mano libera: forma 71">
              <a:extLst>
                <a:ext uri="{FF2B5EF4-FFF2-40B4-BE49-F238E27FC236}">
                  <a16:creationId xmlns:a16="http://schemas.microsoft.com/office/drawing/2014/main" xmlns="" id="{DC195F9F-8FF1-481B-8F9F-0FA311E6BE83}"/>
                </a:ext>
              </a:extLst>
            </p:cNvPr>
            <p:cNvSpPr/>
            <p:nvPr/>
          </p:nvSpPr>
          <p:spPr>
            <a:xfrm>
              <a:off x="6988635" y="-1383728"/>
              <a:ext cx="325745" cy="317502"/>
            </a:xfrm>
            <a:custGeom>
              <a:avLst/>
              <a:gdLst>
                <a:gd name="connsiteX0" fmla="*/ 162683 w 325746"/>
                <a:gd name="connsiteY0" fmla="*/ 3123 h 317499"/>
                <a:gd name="connsiteX1" fmla="*/ 275870 w 325746"/>
                <a:gd name="connsiteY1" fmla="*/ 48686 h 317499"/>
                <a:gd name="connsiteX2" fmla="*/ 322876 w 325746"/>
                <a:gd name="connsiteY2" fmla="*/ 159399 h 317499"/>
                <a:gd name="connsiteX3" fmla="*/ 275870 w 325746"/>
                <a:gd name="connsiteY3" fmla="*/ 269699 h 317499"/>
                <a:gd name="connsiteX4" fmla="*/ 49703 w 325746"/>
                <a:gd name="connsiteY4" fmla="*/ 269699 h 317499"/>
                <a:gd name="connsiteX5" fmla="*/ 3109 w 325746"/>
                <a:gd name="connsiteY5" fmla="*/ 159399 h 317499"/>
                <a:gd name="connsiteX6" fmla="*/ 49703 w 325746"/>
                <a:gd name="connsiteY6" fmla="*/ 48686 h 317499"/>
                <a:gd name="connsiteX7" fmla="*/ 162683 w 325746"/>
                <a:gd name="connsiteY7" fmla="*/ 3123 h 31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5746" h="317499">
                  <a:moveTo>
                    <a:pt x="162683" y="3123"/>
                  </a:moveTo>
                  <a:cubicBezTo>
                    <a:pt x="205038" y="2290"/>
                    <a:pt x="245905" y="18742"/>
                    <a:pt x="275870" y="48686"/>
                  </a:cubicBezTo>
                  <a:cubicBezTo>
                    <a:pt x="306333" y="77393"/>
                    <a:pt x="323383" y="117542"/>
                    <a:pt x="322876" y="159399"/>
                  </a:cubicBezTo>
                  <a:cubicBezTo>
                    <a:pt x="323466" y="201148"/>
                    <a:pt x="306395" y="241206"/>
                    <a:pt x="275870" y="269699"/>
                  </a:cubicBezTo>
                  <a:cubicBezTo>
                    <a:pt x="213050" y="331269"/>
                    <a:pt x="112522" y="331269"/>
                    <a:pt x="49703" y="269699"/>
                  </a:cubicBezTo>
                  <a:cubicBezTo>
                    <a:pt x="19400" y="241087"/>
                    <a:pt x="2494" y="201069"/>
                    <a:pt x="3109" y="159399"/>
                  </a:cubicBezTo>
                  <a:cubicBezTo>
                    <a:pt x="2581" y="117625"/>
                    <a:pt x="19462" y="77512"/>
                    <a:pt x="49703" y="48686"/>
                  </a:cubicBezTo>
                  <a:cubicBezTo>
                    <a:pt x="79659" y="18857"/>
                    <a:pt x="120414" y="2422"/>
                    <a:pt x="162683" y="312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sz="1600"/>
            </a:p>
          </p:txBody>
        </p:sp>
        <p:sp>
          <p:nvSpPr>
            <p:cNvPr id="73" name="Figura a mano libera: forma 72">
              <a:extLst>
                <a:ext uri="{FF2B5EF4-FFF2-40B4-BE49-F238E27FC236}">
                  <a16:creationId xmlns:a16="http://schemas.microsoft.com/office/drawing/2014/main" xmlns="" id="{123DBCF1-EC85-4E72-B878-7D73541BBB80}"/>
                </a:ext>
              </a:extLst>
            </p:cNvPr>
            <p:cNvSpPr/>
            <p:nvPr/>
          </p:nvSpPr>
          <p:spPr>
            <a:xfrm>
              <a:off x="7354208" y="-1610278"/>
              <a:ext cx="127825" cy="90715"/>
            </a:xfrm>
            <a:custGeom>
              <a:avLst/>
              <a:gdLst>
                <a:gd name="connsiteX0" fmla="*/ 43689 w 127824"/>
                <a:gd name="connsiteY0" fmla="*/ 89683 h 90714"/>
                <a:gd name="connsiteX1" fmla="*/ 25134 w 127824"/>
                <a:gd name="connsiteY1" fmla="*/ 27214 h 90714"/>
                <a:gd name="connsiteX2" fmla="*/ 104509 w 127824"/>
                <a:gd name="connsiteY2" fmla="*/ 3093 h 90714"/>
                <a:gd name="connsiteX3" fmla="*/ 125744 w 127824"/>
                <a:gd name="connsiteY3" fmla="*/ 89683 h 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824" h="90714">
                  <a:moveTo>
                    <a:pt x="43689" y="89683"/>
                  </a:moveTo>
                  <a:cubicBezTo>
                    <a:pt x="-3317" y="53947"/>
                    <a:pt x="-9503" y="33124"/>
                    <a:pt x="25134" y="27214"/>
                  </a:cubicBezTo>
                  <a:cubicBezTo>
                    <a:pt x="61308" y="22376"/>
                    <a:pt x="87768" y="14336"/>
                    <a:pt x="104509" y="3093"/>
                  </a:cubicBezTo>
                  <a:cubicBezTo>
                    <a:pt x="115093" y="22472"/>
                    <a:pt x="122169" y="51336"/>
                    <a:pt x="125744" y="89683"/>
                  </a:cubicBezTo>
                  <a:close/>
                </a:path>
              </a:pathLst>
            </a:custGeom>
            <a:solidFill>
              <a:srgbClr val="99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sz="1600"/>
            </a:p>
          </p:txBody>
        </p:sp>
        <p:sp>
          <p:nvSpPr>
            <p:cNvPr id="74" name="Figura a mano libera: forma 73">
              <a:extLst>
                <a:ext uri="{FF2B5EF4-FFF2-40B4-BE49-F238E27FC236}">
                  <a16:creationId xmlns:a16="http://schemas.microsoft.com/office/drawing/2014/main" xmlns="" id="{1FF4E295-4F56-4378-8FB7-96B61E173BBA}"/>
                </a:ext>
              </a:extLst>
            </p:cNvPr>
            <p:cNvSpPr/>
            <p:nvPr/>
          </p:nvSpPr>
          <p:spPr>
            <a:xfrm>
              <a:off x="6071836" y="-1773754"/>
              <a:ext cx="1175159" cy="239156"/>
            </a:xfrm>
            <a:custGeom>
              <a:avLst/>
              <a:gdLst>
                <a:gd name="connsiteX0" fmla="*/ 1170614 w 1175161"/>
                <a:gd name="connsiteY0" fmla="*/ 131024 h 239155"/>
                <a:gd name="connsiteX1" fmla="*/ 1074952 w 1175161"/>
                <a:gd name="connsiteY1" fmla="*/ 159269 h 239155"/>
                <a:gd name="connsiteX2" fmla="*/ 8648 w 1175161"/>
                <a:gd name="connsiteY2" fmla="*/ 238438 h 239155"/>
                <a:gd name="connsiteX3" fmla="*/ 6174 w 1175161"/>
                <a:gd name="connsiteY3" fmla="*/ 229160 h 239155"/>
                <a:gd name="connsiteX4" fmla="*/ 330064 w 1175161"/>
                <a:gd name="connsiteY4" fmla="*/ 30826 h 239155"/>
                <a:gd name="connsiteX5" fmla="*/ 990629 w 1175161"/>
                <a:gd name="connsiteY5" fmla="*/ 8848 h 239155"/>
                <a:gd name="connsiteX6" fmla="*/ 1170614 w 1175161"/>
                <a:gd name="connsiteY6" fmla="*/ 131024 h 23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5161" h="239155">
                  <a:moveTo>
                    <a:pt x="1170614" y="131024"/>
                  </a:moveTo>
                  <a:cubicBezTo>
                    <a:pt x="1180209" y="148040"/>
                    <a:pt x="1148319" y="157455"/>
                    <a:pt x="1074952" y="159269"/>
                  </a:cubicBezTo>
                  <a:lnTo>
                    <a:pt x="8648" y="238438"/>
                  </a:lnTo>
                  <a:cubicBezTo>
                    <a:pt x="2186" y="238685"/>
                    <a:pt x="1362" y="235593"/>
                    <a:pt x="6174" y="229160"/>
                  </a:cubicBezTo>
                  <a:cubicBezTo>
                    <a:pt x="108433" y="142157"/>
                    <a:pt x="216395" y="76046"/>
                    <a:pt x="330064" y="30826"/>
                  </a:cubicBezTo>
                  <a:cubicBezTo>
                    <a:pt x="494587" y="3914"/>
                    <a:pt x="714775" y="-3412"/>
                    <a:pt x="990629" y="8848"/>
                  </a:cubicBezTo>
                  <a:cubicBezTo>
                    <a:pt x="1052178" y="7199"/>
                    <a:pt x="1112173" y="47924"/>
                    <a:pt x="1170614" y="131024"/>
                  </a:cubicBez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sz="1600"/>
            </a:p>
          </p:txBody>
        </p:sp>
        <p:sp>
          <p:nvSpPr>
            <p:cNvPr id="75" name="Figura a mano libera: forma 74">
              <a:extLst>
                <a:ext uri="{FF2B5EF4-FFF2-40B4-BE49-F238E27FC236}">
                  <a16:creationId xmlns:a16="http://schemas.microsoft.com/office/drawing/2014/main" xmlns="" id="{3BA76F25-9332-4977-857C-BFDE2D5F661A}"/>
                </a:ext>
              </a:extLst>
            </p:cNvPr>
            <p:cNvSpPr/>
            <p:nvPr/>
          </p:nvSpPr>
          <p:spPr>
            <a:xfrm>
              <a:off x="5447340" y="-1448950"/>
              <a:ext cx="160811" cy="78345"/>
            </a:xfrm>
            <a:custGeom>
              <a:avLst/>
              <a:gdLst>
                <a:gd name="connsiteX0" fmla="*/ 137102 w 160811"/>
                <a:gd name="connsiteY0" fmla="*/ 76798 h 78344"/>
                <a:gd name="connsiteX1" fmla="*/ 3093 w 160811"/>
                <a:gd name="connsiteY1" fmla="*/ 76798 h 78344"/>
                <a:gd name="connsiteX2" fmla="*/ 34224 w 160811"/>
                <a:gd name="connsiteY2" fmla="*/ 22782 h 78344"/>
                <a:gd name="connsiteX3" fmla="*/ 159987 w 160811"/>
                <a:gd name="connsiteY3" fmla="*/ 22782 h 78344"/>
                <a:gd name="connsiteX4" fmla="*/ 137102 w 160811"/>
                <a:gd name="connsiteY4" fmla="*/ 76798 h 78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811" h="78344">
                  <a:moveTo>
                    <a:pt x="137102" y="76798"/>
                  </a:moveTo>
                  <a:lnTo>
                    <a:pt x="3093" y="76798"/>
                  </a:lnTo>
                  <a:cubicBezTo>
                    <a:pt x="7326" y="60304"/>
                    <a:pt x="17703" y="42299"/>
                    <a:pt x="34224" y="22782"/>
                  </a:cubicBezTo>
                  <a:cubicBezTo>
                    <a:pt x="85216" y="-3471"/>
                    <a:pt x="127137" y="-3471"/>
                    <a:pt x="159987" y="22782"/>
                  </a:cubicBezTo>
                  <a:cubicBezTo>
                    <a:pt x="149376" y="39373"/>
                    <a:pt x="141639" y="57633"/>
                    <a:pt x="137102" y="76798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sz="1600"/>
            </a:p>
          </p:txBody>
        </p:sp>
        <p:sp>
          <p:nvSpPr>
            <p:cNvPr id="76" name="Figura a mano libera: forma 75">
              <a:extLst>
                <a:ext uri="{FF2B5EF4-FFF2-40B4-BE49-F238E27FC236}">
                  <a16:creationId xmlns:a16="http://schemas.microsoft.com/office/drawing/2014/main" xmlns="" id="{EDC65AE7-CAA2-463B-AFB1-642802D44ED5}"/>
                </a:ext>
              </a:extLst>
            </p:cNvPr>
            <p:cNvSpPr/>
            <p:nvPr/>
          </p:nvSpPr>
          <p:spPr>
            <a:xfrm>
              <a:off x="6212843" y="-1754540"/>
              <a:ext cx="383472" cy="197923"/>
            </a:xfrm>
            <a:custGeom>
              <a:avLst/>
              <a:gdLst>
                <a:gd name="connsiteX0" fmla="*/ 380587 w 383473"/>
                <a:gd name="connsiteY0" fmla="*/ 3860 h 197921"/>
                <a:gd name="connsiteX1" fmla="*/ 349456 w 383473"/>
                <a:gd name="connsiteY1" fmla="*/ 167351 h 197921"/>
                <a:gd name="connsiteX2" fmla="*/ 3093 w 383473"/>
                <a:gd name="connsiteY2" fmla="*/ 196215 h 197921"/>
                <a:gd name="connsiteX3" fmla="*/ 3093 w 383473"/>
                <a:gd name="connsiteY3" fmla="*/ 135395 h 197921"/>
                <a:gd name="connsiteX4" fmla="*/ 225755 w 383473"/>
                <a:gd name="connsiteY4" fmla="*/ 26332 h 197921"/>
                <a:gd name="connsiteX5" fmla="*/ 380587 w 383473"/>
                <a:gd name="connsiteY5" fmla="*/ 3860 h 197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83473" h="197921">
                  <a:moveTo>
                    <a:pt x="380587" y="3860"/>
                  </a:moveTo>
                  <a:lnTo>
                    <a:pt x="349456" y="167351"/>
                  </a:lnTo>
                  <a:lnTo>
                    <a:pt x="3093" y="196215"/>
                  </a:lnTo>
                  <a:cubicBezTo>
                    <a:pt x="6515" y="176086"/>
                    <a:pt x="6515" y="155524"/>
                    <a:pt x="3093" y="135395"/>
                  </a:cubicBezTo>
                  <a:cubicBezTo>
                    <a:pt x="73582" y="91873"/>
                    <a:pt x="148157" y="55345"/>
                    <a:pt x="225755" y="26332"/>
                  </a:cubicBezTo>
                  <a:cubicBezTo>
                    <a:pt x="284030" y="8024"/>
                    <a:pt x="335643" y="533"/>
                    <a:pt x="380587" y="3860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sz="1600"/>
            </a:p>
          </p:txBody>
        </p:sp>
        <p:sp>
          <p:nvSpPr>
            <p:cNvPr id="77" name="Figura a mano libera: forma 76">
              <a:extLst>
                <a:ext uri="{FF2B5EF4-FFF2-40B4-BE49-F238E27FC236}">
                  <a16:creationId xmlns:a16="http://schemas.microsoft.com/office/drawing/2014/main" xmlns="" id="{F9FBA843-BC39-4BBA-A421-699737FE749E}"/>
                </a:ext>
              </a:extLst>
            </p:cNvPr>
            <p:cNvSpPr/>
            <p:nvPr/>
          </p:nvSpPr>
          <p:spPr>
            <a:xfrm>
              <a:off x="6640437" y="-1761017"/>
              <a:ext cx="342239" cy="169059"/>
            </a:xfrm>
            <a:custGeom>
              <a:avLst/>
              <a:gdLst>
                <a:gd name="connsiteX0" fmla="*/ 23709 w 342239"/>
                <a:gd name="connsiteY0" fmla="*/ 8482 h 169058"/>
                <a:gd name="connsiteX1" fmla="*/ 294821 w 342239"/>
                <a:gd name="connsiteY1" fmla="*/ 3740 h 169058"/>
                <a:gd name="connsiteX2" fmla="*/ 342034 w 342239"/>
                <a:gd name="connsiteY2" fmla="*/ 80022 h 169058"/>
                <a:gd name="connsiteX3" fmla="*/ 332962 w 342239"/>
                <a:gd name="connsiteY3" fmla="*/ 148883 h 169058"/>
                <a:gd name="connsiteX4" fmla="*/ 3093 w 342239"/>
                <a:gd name="connsiteY4" fmla="*/ 169087 h 169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239" h="169058">
                  <a:moveTo>
                    <a:pt x="23709" y="8482"/>
                  </a:moveTo>
                  <a:cubicBezTo>
                    <a:pt x="118023" y="3644"/>
                    <a:pt x="208395" y="2063"/>
                    <a:pt x="294821" y="3740"/>
                  </a:cubicBezTo>
                  <a:cubicBezTo>
                    <a:pt x="309665" y="19821"/>
                    <a:pt x="325404" y="45249"/>
                    <a:pt x="342034" y="80022"/>
                  </a:cubicBezTo>
                  <a:lnTo>
                    <a:pt x="332962" y="148883"/>
                  </a:lnTo>
                  <a:lnTo>
                    <a:pt x="3093" y="169087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sz="1600"/>
            </a:p>
          </p:txBody>
        </p:sp>
        <p:sp>
          <p:nvSpPr>
            <p:cNvPr id="78" name="Figura a mano libera: forma 77">
              <a:extLst>
                <a:ext uri="{FF2B5EF4-FFF2-40B4-BE49-F238E27FC236}">
                  <a16:creationId xmlns:a16="http://schemas.microsoft.com/office/drawing/2014/main" xmlns="" id="{A2097F6A-8BCE-4598-B8D8-D73130DE28B8}"/>
                </a:ext>
              </a:extLst>
            </p:cNvPr>
            <p:cNvSpPr/>
            <p:nvPr/>
          </p:nvSpPr>
          <p:spPr>
            <a:xfrm>
              <a:off x="6987371" y="-1756121"/>
              <a:ext cx="235031" cy="123702"/>
            </a:xfrm>
            <a:custGeom>
              <a:avLst/>
              <a:gdLst>
                <a:gd name="connsiteX0" fmla="*/ 231986 w 235032"/>
                <a:gd name="connsiteY0" fmla="*/ 120895 h 123701"/>
                <a:gd name="connsiteX1" fmla="*/ 73236 w 235032"/>
                <a:gd name="connsiteY1" fmla="*/ 124400 h 123701"/>
                <a:gd name="connsiteX2" fmla="*/ 4582 w 235032"/>
                <a:gd name="connsiteY2" fmla="*/ 14100 h 123701"/>
                <a:gd name="connsiteX3" fmla="*/ 111996 w 235032"/>
                <a:gd name="connsiteY3" fmla="*/ 9152 h 123701"/>
                <a:gd name="connsiteX4" fmla="*/ 227657 w 235032"/>
                <a:gd name="connsiteY4" fmla="*/ 101928 h 123701"/>
                <a:gd name="connsiteX5" fmla="*/ 231986 w 235032"/>
                <a:gd name="connsiteY5" fmla="*/ 120895 h 123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5032" h="123701">
                  <a:moveTo>
                    <a:pt x="231986" y="120895"/>
                  </a:moveTo>
                  <a:lnTo>
                    <a:pt x="73236" y="124400"/>
                  </a:lnTo>
                  <a:lnTo>
                    <a:pt x="4582" y="14100"/>
                  </a:lnTo>
                  <a:cubicBezTo>
                    <a:pt x="-4902" y="1317"/>
                    <a:pt x="30902" y="-332"/>
                    <a:pt x="111996" y="9152"/>
                  </a:cubicBezTo>
                  <a:cubicBezTo>
                    <a:pt x="149630" y="17096"/>
                    <a:pt x="188183" y="48021"/>
                    <a:pt x="227657" y="101928"/>
                  </a:cubicBezTo>
                  <a:cubicBezTo>
                    <a:pt x="233429" y="108662"/>
                    <a:pt x="234872" y="114985"/>
                    <a:pt x="231986" y="120895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sz="1600"/>
            </a:p>
          </p:txBody>
        </p:sp>
        <p:sp>
          <p:nvSpPr>
            <p:cNvPr id="79" name="Figura a mano libera: forma 78">
              <a:extLst>
                <a:ext uri="{FF2B5EF4-FFF2-40B4-BE49-F238E27FC236}">
                  <a16:creationId xmlns:a16="http://schemas.microsoft.com/office/drawing/2014/main" xmlns="" id="{62D77176-3198-4865-878C-17E8547910C3}"/>
                </a:ext>
              </a:extLst>
            </p:cNvPr>
            <p:cNvSpPr/>
            <p:nvPr/>
          </p:nvSpPr>
          <p:spPr>
            <a:xfrm>
              <a:off x="5655571" y="-1375275"/>
              <a:ext cx="325746" cy="317501"/>
            </a:xfrm>
            <a:custGeom>
              <a:avLst/>
              <a:gdLst>
                <a:gd name="connsiteX0" fmla="*/ 162872 w 325746"/>
                <a:gd name="connsiteY0" fmla="*/ 3125 h 317499"/>
                <a:gd name="connsiteX1" fmla="*/ 275852 w 325746"/>
                <a:gd name="connsiteY1" fmla="*/ 48482 h 317499"/>
                <a:gd name="connsiteX2" fmla="*/ 280338 w 325746"/>
                <a:gd name="connsiteY2" fmla="*/ 265421 h 317499"/>
                <a:gd name="connsiteX3" fmla="*/ 275852 w 325746"/>
                <a:gd name="connsiteY3" fmla="*/ 269907 h 317499"/>
                <a:gd name="connsiteX4" fmla="*/ 162872 w 325746"/>
                <a:gd name="connsiteY4" fmla="*/ 315882 h 317499"/>
                <a:gd name="connsiteX5" fmla="*/ 49685 w 325746"/>
                <a:gd name="connsiteY5" fmla="*/ 270113 h 317499"/>
                <a:gd name="connsiteX6" fmla="*/ 47212 w 325746"/>
                <a:gd name="connsiteY6" fmla="*/ 51162 h 317499"/>
                <a:gd name="connsiteX7" fmla="*/ 49685 w 325746"/>
                <a:gd name="connsiteY7" fmla="*/ 48688 h 317499"/>
                <a:gd name="connsiteX8" fmla="*/ 162872 w 325746"/>
                <a:gd name="connsiteY8" fmla="*/ 3125 h 317499"/>
                <a:gd name="connsiteX9" fmla="*/ 75250 w 325746"/>
                <a:gd name="connsiteY9" fmla="*/ 77964 h 317499"/>
                <a:gd name="connsiteX10" fmla="*/ 162872 w 325746"/>
                <a:gd name="connsiteY10" fmla="*/ 43121 h 317499"/>
                <a:gd name="connsiteX11" fmla="*/ 250081 w 325746"/>
                <a:gd name="connsiteY11" fmla="*/ 77964 h 317499"/>
                <a:gd name="connsiteX12" fmla="*/ 286161 w 325746"/>
                <a:gd name="connsiteY12" fmla="*/ 163318 h 317499"/>
                <a:gd name="connsiteX13" fmla="*/ 250081 w 325746"/>
                <a:gd name="connsiteY13" fmla="*/ 248259 h 317499"/>
                <a:gd name="connsiteX14" fmla="*/ 162872 w 325746"/>
                <a:gd name="connsiteY14" fmla="*/ 283926 h 317499"/>
                <a:gd name="connsiteX15" fmla="*/ 75250 w 325746"/>
                <a:gd name="connsiteY15" fmla="*/ 248259 h 317499"/>
                <a:gd name="connsiteX16" fmla="*/ 39171 w 325746"/>
                <a:gd name="connsiteY16" fmla="*/ 163318 h 317499"/>
                <a:gd name="connsiteX17" fmla="*/ 75250 w 325746"/>
                <a:gd name="connsiteY17" fmla="*/ 77964 h 317499"/>
                <a:gd name="connsiteX18" fmla="*/ 160192 w 325746"/>
                <a:gd name="connsiteY18" fmla="*/ 114456 h 317499"/>
                <a:gd name="connsiteX19" fmla="*/ 166995 w 325746"/>
                <a:gd name="connsiteY19" fmla="*/ 111157 h 317499"/>
                <a:gd name="connsiteX20" fmla="*/ 178334 w 325746"/>
                <a:gd name="connsiteY20" fmla="*/ 66542 h 317499"/>
                <a:gd name="connsiteX21" fmla="*/ 146997 w 325746"/>
                <a:gd name="connsiteY21" fmla="*/ 66542 h 317499"/>
                <a:gd name="connsiteX22" fmla="*/ 117927 w 325746"/>
                <a:gd name="connsiteY22" fmla="*/ 152803 h 317499"/>
                <a:gd name="connsiteX23" fmla="*/ 117927 w 325746"/>
                <a:gd name="connsiteY23" fmla="*/ 146412 h 317499"/>
                <a:gd name="connsiteX24" fmla="*/ 74013 w 325746"/>
                <a:gd name="connsiteY24" fmla="*/ 119404 h 317499"/>
                <a:gd name="connsiteX25" fmla="*/ 68859 w 325746"/>
                <a:gd name="connsiteY25" fmla="*/ 149917 h 317499"/>
                <a:gd name="connsiteX26" fmla="*/ 131740 w 325746"/>
                <a:gd name="connsiteY26" fmla="*/ 127238 h 317499"/>
                <a:gd name="connsiteX27" fmla="*/ 137719 w 325746"/>
                <a:gd name="connsiteY27" fmla="*/ 122702 h 317499"/>
                <a:gd name="connsiteX28" fmla="*/ 117515 w 325746"/>
                <a:gd name="connsiteY28" fmla="*/ 73222 h 317499"/>
                <a:gd name="connsiteX29" fmla="*/ 90507 w 325746"/>
                <a:gd name="connsiteY29" fmla="*/ 96313 h 317499"/>
                <a:gd name="connsiteX30" fmla="*/ 131740 w 325746"/>
                <a:gd name="connsiteY30" fmla="*/ 127238 h 317499"/>
                <a:gd name="connsiteX31" fmla="*/ 210703 w 325746"/>
                <a:gd name="connsiteY31" fmla="*/ 252383 h 317499"/>
                <a:gd name="connsiteX32" fmla="*/ 231320 w 325746"/>
                <a:gd name="connsiteY32" fmla="*/ 232590 h 317499"/>
                <a:gd name="connsiteX33" fmla="*/ 195653 w 325746"/>
                <a:gd name="connsiteY33" fmla="*/ 198490 h 317499"/>
                <a:gd name="connsiteX34" fmla="*/ 190498 w 325746"/>
                <a:gd name="connsiteY34" fmla="*/ 200139 h 317499"/>
                <a:gd name="connsiteX35" fmla="*/ 265131 w 325746"/>
                <a:gd name="connsiteY35" fmla="*/ 175688 h 317499"/>
                <a:gd name="connsiteX36" fmla="*/ 213383 w 325746"/>
                <a:gd name="connsiteY36" fmla="*/ 175688 h 317499"/>
                <a:gd name="connsiteX37" fmla="*/ 210909 w 325746"/>
                <a:gd name="connsiteY37" fmla="*/ 184965 h 317499"/>
                <a:gd name="connsiteX38" fmla="*/ 255441 w 325746"/>
                <a:gd name="connsiteY38" fmla="*/ 213417 h 317499"/>
                <a:gd name="connsiteX39" fmla="*/ 265131 w 325746"/>
                <a:gd name="connsiteY39" fmla="*/ 175688 h 317499"/>
                <a:gd name="connsiteX40" fmla="*/ 214826 w 325746"/>
                <a:gd name="connsiteY40" fmla="*/ 141670 h 317499"/>
                <a:gd name="connsiteX41" fmla="*/ 214826 w 325746"/>
                <a:gd name="connsiteY41" fmla="*/ 150329 h 317499"/>
                <a:gd name="connsiteX42" fmla="*/ 262657 w 325746"/>
                <a:gd name="connsiteY42" fmla="*/ 150329 h 317499"/>
                <a:gd name="connsiteX43" fmla="*/ 252555 w 325746"/>
                <a:gd name="connsiteY43" fmla="*/ 115487 h 317499"/>
                <a:gd name="connsiteX44" fmla="*/ 232144 w 325746"/>
                <a:gd name="connsiteY44" fmla="*/ 96931 h 317499"/>
                <a:gd name="connsiteX45" fmla="*/ 204518 w 325746"/>
                <a:gd name="connsiteY45" fmla="*/ 74665 h 317499"/>
                <a:gd name="connsiteX46" fmla="*/ 186787 w 325746"/>
                <a:gd name="connsiteY46" fmla="*/ 116930 h 317499"/>
                <a:gd name="connsiteX47" fmla="*/ 196890 w 325746"/>
                <a:gd name="connsiteY47" fmla="*/ 124269 h 317499"/>
                <a:gd name="connsiteX48" fmla="*/ 120401 w 325746"/>
                <a:gd name="connsiteY48" fmla="*/ 251146 h 317499"/>
                <a:gd name="connsiteX49" fmla="*/ 143698 w 325746"/>
                <a:gd name="connsiteY49" fmla="*/ 204758 h 317499"/>
                <a:gd name="connsiteX50" fmla="*/ 137513 w 325746"/>
                <a:gd name="connsiteY50" fmla="*/ 199603 h 317499"/>
                <a:gd name="connsiteX51" fmla="*/ 98135 w 325746"/>
                <a:gd name="connsiteY51" fmla="*/ 233003 h 317499"/>
                <a:gd name="connsiteX52" fmla="*/ 120401 w 325746"/>
                <a:gd name="connsiteY52" fmla="*/ 251146 h 317499"/>
                <a:gd name="connsiteX53" fmla="*/ 169057 w 325746"/>
                <a:gd name="connsiteY53" fmla="*/ 212180 h 317499"/>
                <a:gd name="connsiteX54" fmla="*/ 161841 w 325746"/>
                <a:gd name="connsiteY54" fmla="*/ 212180 h 317499"/>
                <a:gd name="connsiteX55" fmla="*/ 143904 w 325746"/>
                <a:gd name="connsiteY55" fmla="*/ 265165 h 317499"/>
                <a:gd name="connsiteX56" fmla="*/ 185757 w 325746"/>
                <a:gd name="connsiteY56" fmla="*/ 267227 h 317499"/>
                <a:gd name="connsiteX57" fmla="*/ 68447 w 325746"/>
                <a:gd name="connsiteY57" fmla="*/ 179193 h 317499"/>
                <a:gd name="connsiteX58" fmla="*/ 78961 w 325746"/>
                <a:gd name="connsiteY58" fmla="*/ 210860 h 317499"/>
                <a:gd name="connsiteX59" fmla="*/ 119164 w 325746"/>
                <a:gd name="connsiteY59" fmla="*/ 184264 h 317499"/>
                <a:gd name="connsiteX60" fmla="*/ 119164 w 325746"/>
                <a:gd name="connsiteY60" fmla="*/ 175193 h 31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325746" h="317499">
                  <a:moveTo>
                    <a:pt x="162872" y="3125"/>
                  </a:moveTo>
                  <a:cubicBezTo>
                    <a:pt x="205128" y="2267"/>
                    <a:pt x="245917" y="18645"/>
                    <a:pt x="275852" y="48482"/>
                  </a:cubicBezTo>
                  <a:cubicBezTo>
                    <a:pt x="336998" y="107149"/>
                    <a:pt x="339006" y="204275"/>
                    <a:pt x="280338" y="265421"/>
                  </a:cubicBezTo>
                  <a:cubicBezTo>
                    <a:pt x="278875" y="266946"/>
                    <a:pt x="277378" y="268443"/>
                    <a:pt x="275852" y="269907"/>
                  </a:cubicBezTo>
                  <a:cubicBezTo>
                    <a:pt x="246061" y="300032"/>
                    <a:pt x="205235" y="316649"/>
                    <a:pt x="162872" y="315882"/>
                  </a:cubicBezTo>
                  <a:cubicBezTo>
                    <a:pt x="120494" y="316625"/>
                    <a:pt x="79637" y="300102"/>
                    <a:pt x="49685" y="270113"/>
                  </a:cubicBezTo>
                  <a:cubicBezTo>
                    <a:pt x="-11459" y="210332"/>
                    <a:pt x="-12567" y="112303"/>
                    <a:pt x="47212" y="51162"/>
                  </a:cubicBezTo>
                  <a:cubicBezTo>
                    <a:pt x="48028" y="50329"/>
                    <a:pt x="48852" y="49504"/>
                    <a:pt x="49685" y="48688"/>
                  </a:cubicBezTo>
                  <a:cubicBezTo>
                    <a:pt x="79708" y="18831"/>
                    <a:pt x="120536" y="2395"/>
                    <a:pt x="162872" y="3125"/>
                  </a:cubicBezTo>
                  <a:close/>
                  <a:moveTo>
                    <a:pt x="75250" y="77964"/>
                  </a:moveTo>
                  <a:cubicBezTo>
                    <a:pt x="98598" y="55063"/>
                    <a:pt x="130172" y="42507"/>
                    <a:pt x="162872" y="43121"/>
                  </a:cubicBezTo>
                  <a:cubicBezTo>
                    <a:pt x="195451" y="42499"/>
                    <a:pt x="226900" y="55063"/>
                    <a:pt x="250081" y="77964"/>
                  </a:cubicBezTo>
                  <a:cubicBezTo>
                    <a:pt x="273498" y="100127"/>
                    <a:pt x="286581" y="131077"/>
                    <a:pt x="286161" y="163318"/>
                  </a:cubicBezTo>
                  <a:cubicBezTo>
                    <a:pt x="286627" y="195447"/>
                    <a:pt x="273531" y="226286"/>
                    <a:pt x="250081" y="248259"/>
                  </a:cubicBezTo>
                  <a:cubicBezTo>
                    <a:pt x="227118" y="271581"/>
                    <a:pt x="195599" y="284475"/>
                    <a:pt x="162872" y="283926"/>
                  </a:cubicBezTo>
                  <a:cubicBezTo>
                    <a:pt x="130025" y="284471"/>
                    <a:pt x="98379" y="271589"/>
                    <a:pt x="75250" y="248259"/>
                  </a:cubicBezTo>
                  <a:cubicBezTo>
                    <a:pt x="51803" y="226286"/>
                    <a:pt x="38703" y="195447"/>
                    <a:pt x="39171" y="163318"/>
                  </a:cubicBezTo>
                  <a:cubicBezTo>
                    <a:pt x="38751" y="131077"/>
                    <a:pt x="51833" y="100127"/>
                    <a:pt x="75250" y="77964"/>
                  </a:cubicBezTo>
                  <a:close/>
                  <a:moveTo>
                    <a:pt x="160192" y="114456"/>
                  </a:moveTo>
                  <a:lnTo>
                    <a:pt x="166995" y="111157"/>
                  </a:lnTo>
                  <a:lnTo>
                    <a:pt x="178334" y="66542"/>
                  </a:lnTo>
                  <a:cubicBezTo>
                    <a:pt x="166789" y="56757"/>
                    <a:pt x="156343" y="56757"/>
                    <a:pt x="146997" y="66542"/>
                  </a:cubicBezTo>
                  <a:close/>
                  <a:moveTo>
                    <a:pt x="117927" y="152803"/>
                  </a:moveTo>
                  <a:lnTo>
                    <a:pt x="117927" y="146412"/>
                  </a:lnTo>
                  <a:cubicBezTo>
                    <a:pt x="102198" y="139320"/>
                    <a:pt x="87440" y="130240"/>
                    <a:pt x="74013" y="119404"/>
                  </a:cubicBezTo>
                  <a:cubicBezTo>
                    <a:pt x="68657" y="128615"/>
                    <a:pt x="66825" y="139456"/>
                    <a:pt x="68859" y="149917"/>
                  </a:cubicBezTo>
                  <a:close/>
                  <a:moveTo>
                    <a:pt x="131740" y="127238"/>
                  </a:moveTo>
                  <a:lnTo>
                    <a:pt x="137719" y="122702"/>
                  </a:lnTo>
                  <a:lnTo>
                    <a:pt x="117515" y="73222"/>
                  </a:lnTo>
                  <a:cubicBezTo>
                    <a:pt x="105332" y="76145"/>
                    <a:pt x="95288" y="84734"/>
                    <a:pt x="90507" y="96313"/>
                  </a:cubicBezTo>
                  <a:cubicBezTo>
                    <a:pt x="102515" y="108753"/>
                    <a:pt x="116435" y="119193"/>
                    <a:pt x="131740" y="127238"/>
                  </a:cubicBezTo>
                  <a:close/>
                  <a:moveTo>
                    <a:pt x="210703" y="252383"/>
                  </a:moveTo>
                  <a:cubicBezTo>
                    <a:pt x="219869" y="248688"/>
                    <a:pt x="227254" y="241596"/>
                    <a:pt x="231320" y="232590"/>
                  </a:cubicBezTo>
                  <a:lnTo>
                    <a:pt x="195653" y="198490"/>
                  </a:lnTo>
                  <a:lnTo>
                    <a:pt x="190498" y="200139"/>
                  </a:lnTo>
                  <a:close/>
                  <a:moveTo>
                    <a:pt x="265131" y="175688"/>
                  </a:moveTo>
                  <a:lnTo>
                    <a:pt x="213383" y="175688"/>
                  </a:lnTo>
                  <a:lnTo>
                    <a:pt x="210909" y="184965"/>
                  </a:lnTo>
                  <a:lnTo>
                    <a:pt x="255441" y="213417"/>
                  </a:lnTo>
                  <a:cubicBezTo>
                    <a:pt x="264076" y="202886"/>
                    <a:pt x="267622" y="189076"/>
                    <a:pt x="265131" y="175688"/>
                  </a:cubicBezTo>
                  <a:close/>
                  <a:moveTo>
                    <a:pt x="214826" y="141670"/>
                  </a:moveTo>
                  <a:lnTo>
                    <a:pt x="214826" y="150329"/>
                  </a:lnTo>
                  <a:lnTo>
                    <a:pt x="262657" y="150329"/>
                  </a:lnTo>
                  <a:cubicBezTo>
                    <a:pt x="268154" y="137270"/>
                    <a:pt x="264789" y="125659"/>
                    <a:pt x="252555" y="115487"/>
                  </a:cubicBezTo>
                  <a:close/>
                  <a:moveTo>
                    <a:pt x="232144" y="96931"/>
                  </a:moveTo>
                  <a:cubicBezTo>
                    <a:pt x="224421" y="81098"/>
                    <a:pt x="215210" y="73676"/>
                    <a:pt x="204518" y="74665"/>
                  </a:cubicBezTo>
                  <a:lnTo>
                    <a:pt x="186787" y="116930"/>
                  </a:lnTo>
                  <a:lnTo>
                    <a:pt x="196890" y="124269"/>
                  </a:lnTo>
                  <a:close/>
                  <a:moveTo>
                    <a:pt x="120401" y="251146"/>
                  </a:moveTo>
                  <a:lnTo>
                    <a:pt x="143698" y="204758"/>
                  </a:lnTo>
                  <a:lnTo>
                    <a:pt x="137513" y="199603"/>
                  </a:lnTo>
                  <a:lnTo>
                    <a:pt x="98135" y="233003"/>
                  </a:lnTo>
                  <a:cubicBezTo>
                    <a:pt x="100279" y="239724"/>
                    <a:pt x="107742" y="245785"/>
                    <a:pt x="120401" y="251146"/>
                  </a:cubicBezTo>
                  <a:close/>
                  <a:moveTo>
                    <a:pt x="169057" y="212180"/>
                  </a:moveTo>
                  <a:cubicBezTo>
                    <a:pt x="166811" y="210938"/>
                    <a:pt x="164087" y="210938"/>
                    <a:pt x="161841" y="212180"/>
                  </a:cubicBezTo>
                  <a:cubicBezTo>
                    <a:pt x="153997" y="229156"/>
                    <a:pt x="147984" y="246915"/>
                    <a:pt x="143904" y="265165"/>
                  </a:cubicBezTo>
                  <a:cubicBezTo>
                    <a:pt x="152151" y="270360"/>
                    <a:pt x="166102" y="271049"/>
                    <a:pt x="185757" y="267227"/>
                  </a:cubicBezTo>
                  <a:close/>
                  <a:moveTo>
                    <a:pt x="68447" y="179193"/>
                  </a:moveTo>
                  <a:cubicBezTo>
                    <a:pt x="68577" y="190585"/>
                    <a:pt x="72252" y="201653"/>
                    <a:pt x="78961" y="210860"/>
                  </a:cubicBezTo>
                  <a:lnTo>
                    <a:pt x="119164" y="184264"/>
                  </a:lnTo>
                  <a:lnTo>
                    <a:pt x="119164" y="175193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sz="1600"/>
            </a:p>
          </p:txBody>
        </p:sp>
        <p:sp>
          <p:nvSpPr>
            <p:cNvPr id="80" name="Figura a mano libera: forma 79">
              <a:extLst>
                <a:ext uri="{FF2B5EF4-FFF2-40B4-BE49-F238E27FC236}">
                  <a16:creationId xmlns:a16="http://schemas.microsoft.com/office/drawing/2014/main" xmlns="" id="{699682C0-1AC6-4EAD-92DA-D974308B1DEF}"/>
                </a:ext>
              </a:extLst>
            </p:cNvPr>
            <p:cNvSpPr/>
            <p:nvPr/>
          </p:nvSpPr>
          <p:spPr>
            <a:xfrm>
              <a:off x="7024736" y="-1351145"/>
              <a:ext cx="251525" cy="243280"/>
            </a:xfrm>
            <a:custGeom>
              <a:avLst/>
              <a:gdLst>
                <a:gd name="connsiteX0" fmla="*/ 126598 w 251525"/>
                <a:gd name="connsiteY0" fmla="*/ 3118 h 243279"/>
                <a:gd name="connsiteX1" fmla="*/ 213807 w 251525"/>
                <a:gd name="connsiteY1" fmla="*/ 38291 h 243279"/>
                <a:gd name="connsiteX2" fmla="*/ 250093 w 251525"/>
                <a:gd name="connsiteY2" fmla="*/ 123644 h 243279"/>
                <a:gd name="connsiteX3" fmla="*/ 213807 w 251525"/>
                <a:gd name="connsiteY3" fmla="*/ 208380 h 243279"/>
                <a:gd name="connsiteX4" fmla="*/ 39389 w 251525"/>
                <a:gd name="connsiteY4" fmla="*/ 208380 h 243279"/>
                <a:gd name="connsiteX5" fmla="*/ 3103 w 251525"/>
                <a:gd name="connsiteY5" fmla="*/ 123644 h 243279"/>
                <a:gd name="connsiteX6" fmla="*/ 39389 w 251525"/>
                <a:gd name="connsiteY6" fmla="*/ 38291 h 243279"/>
                <a:gd name="connsiteX7" fmla="*/ 126598 w 251525"/>
                <a:gd name="connsiteY7" fmla="*/ 3118 h 243279"/>
                <a:gd name="connsiteX8" fmla="*/ 174223 w 251525"/>
                <a:gd name="connsiteY8" fmla="*/ 212379 h 243279"/>
                <a:gd name="connsiteX9" fmla="*/ 195252 w 251525"/>
                <a:gd name="connsiteY9" fmla="*/ 192793 h 243279"/>
                <a:gd name="connsiteX10" fmla="*/ 159585 w 251525"/>
                <a:gd name="connsiteY10" fmla="*/ 158569 h 243279"/>
                <a:gd name="connsiteX11" fmla="*/ 154225 w 251525"/>
                <a:gd name="connsiteY11" fmla="*/ 160219 h 243279"/>
                <a:gd name="connsiteX12" fmla="*/ 160822 w 251525"/>
                <a:gd name="connsiteY12" fmla="*/ 84555 h 243279"/>
                <a:gd name="connsiteX13" fmla="*/ 195871 w 251525"/>
                <a:gd name="connsiteY13" fmla="*/ 56928 h 243279"/>
                <a:gd name="connsiteX14" fmla="*/ 168450 w 251525"/>
                <a:gd name="connsiteY14" fmla="*/ 34456 h 243279"/>
                <a:gd name="connsiteX15" fmla="*/ 150926 w 251525"/>
                <a:gd name="connsiteY15" fmla="*/ 76927 h 243279"/>
                <a:gd name="connsiteX16" fmla="*/ 229270 w 251525"/>
                <a:gd name="connsiteY16" fmla="*/ 135685 h 243279"/>
                <a:gd name="connsiteX17" fmla="*/ 177316 w 251525"/>
                <a:gd name="connsiteY17" fmla="*/ 135685 h 243279"/>
                <a:gd name="connsiteX18" fmla="*/ 175048 w 251525"/>
                <a:gd name="connsiteY18" fmla="*/ 145168 h 243279"/>
                <a:gd name="connsiteX19" fmla="*/ 219374 w 251525"/>
                <a:gd name="connsiteY19" fmla="*/ 173620 h 243279"/>
                <a:gd name="connsiteX20" fmla="*/ 229270 w 251525"/>
                <a:gd name="connsiteY20" fmla="*/ 135685 h 243279"/>
                <a:gd name="connsiteX21" fmla="*/ 226384 w 251525"/>
                <a:gd name="connsiteY21" fmla="*/ 110738 h 243279"/>
                <a:gd name="connsiteX22" fmla="*/ 216488 w 251525"/>
                <a:gd name="connsiteY22" fmla="*/ 75483 h 243279"/>
                <a:gd name="connsiteX23" fmla="*/ 178759 w 251525"/>
                <a:gd name="connsiteY23" fmla="*/ 102079 h 243279"/>
                <a:gd name="connsiteX24" fmla="*/ 178759 w 251525"/>
                <a:gd name="connsiteY24" fmla="*/ 110738 h 243279"/>
                <a:gd name="connsiteX25" fmla="*/ 83096 w 251525"/>
                <a:gd name="connsiteY25" fmla="*/ 135479 h 243279"/>
                <a:gd name="connsiteX26" fmla="*/ 32379 w 251525"/>
                <a:gd name="connsiteY26" fmla="*/ 138983 h 243279"/>
                <a:gd name="connsiteX27" fmla="*/ 43100 w 251525"/>
                <a:gd name="connsiteY27" fmla="*/ 170940 h 243279"/>
                <a:gd name="connsiteX28" fmla="*/ 83096 w 251525"/>
                <a:gd name="connsiteY28" fmla="*/ 144138 h 243279"/>
                <a:gd name="connsiteX29" fmla="*/ 107218 w 251525"/>
                <a:gd name="connsiteY29" fmla="*/ 164961 h 243279"/>
                <a:gd name="connsiteX30" fmla="*/ 101445 w 251525"/>
                <a:gd name="connsiteY30" fmla="*/ 159806 h 243279"/>
                <a:gd name="connsiteX31" fmla="*/ 61655 w 251525"/>
                <a:gd name="connsiteY31" fmla="*/ 193000 h 243279"/>
                <a:gd name="connsiteX32" fmla="*/ 84127 w 251525"/>
                <a:gd name="connsiteY32" fmla="*/ 210936 h 243279"/>
                <a:gd name="connsiteX33" fmla="*/ 132989 w 251525"/>
                <a:gd name="connsiteY33" fmla="*/ 172383 h 243279"/>
                <a:gd name="connsiteX34" fmla="*/ 125980 w 251525"/>
                <a:gd name="connsiteY34" fmla="*/ 172383 h 243279"/>
                <a:gd name="connsiteX35" fmla="*/ 108043 w 251525"/>
                <a:gd name="connsiteY35" fmla="*/ 225368 h 243279"/>
                <a:gd name="connsiteX36" fmla="*/ 149689 w 251525"/>
                <a:gd name="connsiteY36" fmla="*/ 227224 h 243279"/>
                <a:gd name="connsiteX37" fmla="*/ 81859 w 251525"/>
                <a:gd name="connsiteY37" fmla="*/ 112511 h 243279"/>
                <a:gd name="connsiteX38" fmla="*/ 81859 w 251525"/>
                <a:gd name="connsiteY38" fmla="*/ 106326 h 243279"/>
                <a:gd name="connsiteX39" fmla="*/ 37945 w 251525"/>
                <a:gd name="connsiteY39" fmla="*/ 79730 h 243279"/>
                <a:gd name="connsiteX40" fmla="*/ 32585 w 251525"/>
                <a:gd name="connsiteY40" fmla="*/ 109831 h 243279"/>
                <a:gd name="connsiteX41" fmla="*/ 95673 w 251525"/>
                <a:gd name="connsiteY41" fmla="*/ 87359 h 243279"/>
                <a:gd name="connsiteX42" fmla="*/ 101858 w 251525"/>
                <a:gd name="connsiteY42" fmla="*/ 82823 h 243279"/>
                <a:gd name="connsiteX43" fmla="*/ 81653 w 251525"/>
                <a:gd name="connsiteY43" fmla="*/ 33631 h 243279"/>
                <a:gd name="connsiteX44" fmla="*/ 54439 w 251525"/>
                <a:gd name="connsiteY44" fmla="*/ 56516 h 243279"/>
                <a:gd name="connsiteX45" fmla="*/ 95673 w 251525"/>
                <a:gd name="connsiteY45" fmla="*/ 87441 h 243279"/>
                <a:gd name="connsiteX46" fmla="*/ 142267 w 251525"/>
                <a:gd name="connsiteY46" fmla="*/ 26745 h 243279"/>
                <a:gd name="connsiteX47" fmla="*/ 110723 w 251525"/>
                <a:gd name="connsiteY47" fmla="*/ 26745 h 243279"/>
                <a:gd name="connsiteX48" fmla="*/ 124124 w 251525"/>
                <a:gd name="connsiteY48" fmla="*/ 74576 h 243279"/>
                <a:gd name="connsiteX49" fmla="*/ 131134 w 251525"/>
                <a:gd name="connsiteY49" fmla="*/ 71278 h 243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51525" h="243279">
                  <a:moveTo>
                    <a:pt x="126598" y="3118"/>
                  </a:moveTo>
                  <a:cubicBezTo>
                    <a:pt x="159251" y="2442"/>
                    <a:pt x="190762" y="15150"/>
                    <a:pt x="213807" y="38291"/>
                  </a:cubicBezTo>
                  <a:cubicBezTo>
                    <a:pt x="237352" y="60384"/>
                    <a:pt x="250522" y="91358"/>
                    <a:pt x="250093" y="123644"/>
                  </a:cubicBezTo>
                  <a:cubicBezTo>
                    <a:pt x="250530" y="155753"/>
                    <a:pt x="237348" y="186542"/>
                    <a:pt x="213807" y="208380"/>
                  </a:cubicBezTo>
                  <a:cubicBezTo>
                    <a:pt x="165395" y="255939"/>
                    <a:pt x="87801" y="255939"/>
                    <a:pt x="39389" y="208380"/>
                  </a:cubicBezTo>
                  <a:cubicBezTo>
                    <a:pt x="15848" y="186542"/>
                    <a:pt x="2666" y="155753"/>
                    <a:pt x="3103" y="123644"/>
                  </a:cubicBezTo>
                  <a:cubicBezTo>
                    <a:pt x="2674" y="91358"/>
                    <a:pt x="15844" y="60384"/>
                    <a:pt x="39389" y="38291"/>
                  </a:cubicBezTo>
                  <a:cubicBezTo>
                    <a:pt x="62475" y="15208"/>
                    <a:pt x="93957" y="2512"/>
                    <a:pt x="126598" y="3118"/>
                  </a:cubicBezTo>
                  <a:close/>
                  <a:moveTo>
                    <a:pt x="174223" y="212379"/>
                  </a:moveTo>
                  <a:cubicBezTo>
                    <a:pt x="183505" y="208821"/>
                    <a:pt x="191042" y="201799"/>
                    <a:pt x="195252" y="192793"/>
                  </a:cubicBezTo>
                  <a:lnTo>
                    <a:pt x="159585" y="158569"/>
                  </a:lnTo>
                  <a:lnTo>
                    <a:pt x="154225" y="160219"/>
                  </a:lnTo>
                  <a:close/>
                  <a:moveTo>
                    <a:pt x="160822" y="84555"/>
                  </a:moveTo>
                  <a:lnTo>
                    <a:pt x="195871" y="56928"/>
                  </a:lnTo>
                  <a:cubicBezTo>
                    <a:pt x="188148" y="41395"/>
                    <a:pt x="179006" y="33907"/>
                    <a:pt x="168450" y="34456"/>
                  </a:cubicBezTo>
                  <a:lnTo>
                    <a:pt x="150926" y="76927"/>
                  </a:lnTo>
                  <a:close/>
                  <a:moveTo>
                    <a:pt x="229270" y="135685"/>
                  </a:moveTo>
                  <a:lnTo>
                    <a:pt x="177316" y="135685"/>
                  </a:lnTo>
                  <a:lnTo>
                    <a:pt x="175048" y="145168"/>
                  </a:lnTo>
                  <a:lnTo>
                    <a:pt x="219374" y="173620"/>
                  </a:lnTo>
                  <a:cubicBezTo>
                    <a:pt x="228144" y="163072"/>
                    <a:pt x="231769" y="149172"/>
                    <a:pt x="229270" y="135685"/>
                  </a:cubicBezTo>
                  <a:close/>
                  <a:moveTo>
                    <a:pt x="226384" y="110738"/>
                  </a:moveTo>
                  <a:cubicBezTo>
                    <a:pt x="231744" y="97543"/>
                    <a:pt x="228445" y="85792"/>
                    <a:pt x="216488" y="75483"/>
                  </a:cubicBezTo>
                  <a:lnTo>
                    <a:pt x="178759" y="102079"/>
                  </a:lnTo>
                  <a:lnTo>
                    <a:pt x="178759" y="110738"/>
                  </a:lnTo>
                  <a:close/>
                  <a:moveTo>
                    <a:pt x="83096" y="135479"/>
                  </a:moveTo>
                  <a:lnTo>
                    <a:pt x="32379" y="138983"/>
                  </a:lnTo>
                  <a:cubicBezTo>
                    <a:pt x="32466" y="150504"/>
                    <a:pt x="36222" y="161695"/>
                    <a:pt x="43100" y="170940"/>
                  </a:cubicBezTo>
                  <a:lnTo>
                    <a:pt x="83096" y="144138"/>
                  </a:lnTo>
                  <a:close/>
                  <a:moveTo>
                    <a:pt x="107218" y="164961"/>
                  </a:moveTo>
                  <a:lnTo>
                    <a:pt x="101445" y="159806"/>
                  </a:lnTo>
                  <a:lnTo>
                    <a:pt x="61655" y="193000"/>
                  </a:lnTo>
                  <a:cubicBezTo>
                    <a:pt x="64240" y="200009"/>
                    <a:pt x="71728" y="205988"/>
                    <a:pt x="84127" y="210936"/>
                  </a:cubicBezTo>
                  <a:close/>
                  <a:moveTo>
                    <a:pt x="132989" y="172383"/>
                  </a:moveTo>
                  <a:cubicBezTo>
                    <a:pt x="130816" y="171146"/>
                    <a:pt x="128153" y="171146"/>
                    <a:pt x="125980" y="172383"/>
                  </a:cubicBezTo>
                  <a:cubicBezTo>
                    <a:pt x="117881" y="189256"/>
                    <a:pt x="111857" y="207048"/>
                    <a:pt x="108043" y="225368"/>
                  </a:cubicBezTo>
                  <a:cubicBezTo>
                    <a:pt x="116290" y="230427"/>
                    <a:pt x="130173" y="231046"/>
                    <a:pt x="149689" y="227224"/>
                  </a:cubicBezTo>
                  <a:close/>
                  <a:moveTo>
                    <a:pt x="81859" y="112511"/>
                  </a:moveTo>
                  <a:lnTo>
                    <a:pt x="81859" y="106326"/>
                  </a:lnTo>
                  <a:cubicBezTo>
                    <a:pt x="66063" y="99531"/>
                    <a:pt x="51285" y="90583"/>
                    <a:pt x="37945" y="79730"/>
                  </a:cubicBezTo>
                  <a:cubicBezTo>
                    <a:pt x="32622" y="88802"/>
                    <a:pt x="30721" y="99481"/>
                    <a:pt x="32585" y="109831"/>
                  </a:cubicBezTo>
                  <a:close/>
                  <a:moveTo>
                    <a:pt x="95673" y="87359"/>
                  </a:moveTo>
                  <a:lnTo>
                    <a:pt x="101858" y="82823"/>
                  </a:lnTo>
                  <a:lnTo>
                    <a:pt x="81653" y="33631"/>
                  </a:lnTo>
                  <a:cubicBezTo>
                    <a:pt x="69481" y="36538"/>
                    <a:pt x="59391" y="45020"/>
                    <a:pt x="54439" y="56516"/>
                  </a:cubicBezTo>
                  <a:cubicBezTo>
                    <a:pt x="66430" y="68973"/>
                    <a:pt x="80354" y="79417"/>
                    <a:pt x="95673" y="87441"/>
                  </a:cubicBezTo>
                  <a:close/>
                  <a:moveTo>
                    <a:pt x="142267" y="26745"/>
                  </a:moveTo>
                  <a:cubicBezTo>
                    <a:pt x="130721" y="16960"/>
                    <a:pt x="120207" y="16960"/>
                    <a:pt x="110723" y="26745"/>
                  </a:cubicBezTo>
                  <a:lnTo>
                    <a:pt x="124124" y="74576"/>
                  </a:lnTo>
                  <a:lnTo>
                    <a:pt x="131134" y="7127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sz="1600"/>
            </a:p>
          </p:txBody>
        </p:sp>
      </p:grpSp>
      <p:grpSp>
        <p:nvGrpSpPr>
          <p:cNvPr id="94" name="Gruppo 93">
            <a:extLst>
              <a:ext uri="{FF2B5EF4-FFF2-40B4-BE49-F238E27FC236}">
                <a16:creationId xmlns:a16="http://schemas.microsoft.com/office/drawing/2014/main" xmlns="" id="{5B3C0339-C2C0-46F0-839F-8A57CE1528A5}"/>
              </a:ext>
            </a:extLst>
          </p:cNvPr>
          <p:cNvGrpSpPr/>
          <p:nvPr/>
        </p:nvGrpSpPr>
        <p:grpSpPr>
          <a:xfrm>
            <a:off x="9557434" y="3132683"/>
            <a:ext cx="966357" cy="387825"/>
            <a:chOff x="7690408" y="-1926221"/>
            <a:chExt cx="2168895" cy="870438"/>
          </a:xfrm>
        </p:grpSpPr>
        <p:sp>
          <p:nvSpPr>
            <p:cNvPr id="82" name="Figura a mano libera: forma 81">
              <a:extLst>
                <a:ext uri="{FF2B5EF4-FFF2-40B4-BE49-F238E27FC236}">
                  <a16:creationId xmlns:a16="http://schemas.microsoft.com/office/drawing/2014/main" xmlns="" id="{609B553C-CFC1-4E60-8244-6204342BB705}"/>
                </a:ext>
              </a:extLst>
            </p:cNvPr>
            <p:cNvSpPr/>
            <p:nvPr/>
          </p:nvSpPr>
          <p:spPr>
            <a:xfrm>
              <a:off x="7690408" y="-1926221"/>
              <a:ext cx="2168895" cy="709222"/>
            </a:xfrm>
            <a:custGeom>
              <a:avLst/>
              <a:gdLst>
                <a:gd name="connsiteX0" fmla="*/ 910644 w 2168893"/>
                <a:gd name="connsiteY0" fmla="*/ 71055 h 709219"/>
                <a:gd name="connsiteX1" fmla="*/ 986926 w 2168893"/>
                <a:gd name="connsiteY1" fmla="*/ 39718 h 709219"/>
                <a:gd name="connsiteX2" fmla="*/ 1094134 w 2168893"/>
                <a:gd name="connsiteY2" fmla="*/ 12297 h 709219"/>
                <a:gd name="connsiteX3" fmla="*/ 1100319 w 2168893"/>
                <a:gd name="connsiteY3" fmla="*/ 15596 h 709219"/>
                <a:gd name="connsiteX4" fmla="*/ 1786860 w 2168893"/>
                <a:gd name="connsiteY4" fmla="*/ 12091 h 709219"/>
                <a:gd name="connsiteX5" fmla="*/ 1877574 w 2168893"/>
                <a:gd name="connsiteY5" fmla="*/ 38069 h 709219"/>
                <a:gd name="connsiteX6" fmla="*/ 1892212 w 2168893"/>
                <a:gd name="connsiteY6" fmla="*/ 41573 h 709219"/>
                <a:gd name="connsiteX7" fmla="*/ 2095701 w 2168893"/>
                <a:gd name="connsiteY7" fmla="*/ 262586 h 709219"/>
                <a:gd name="connsiteX8" fmla="*/ 2126667 w 2168893"/>
                <a:gd name="connsiteY8" fmla="*/ 439273 h 709219"/>
                <a:gd name="connsiteX9" fmla="*/ 2163365 w 2168893"/>
                <a:gd name="connsiteY9" fmla="*/ 492464 h 709219"/>
                <a:gd name="connsiteX10" fmla="*/ 2155943 w 2168893"/>
                <a:gd name="connsiteY10" fmla="*/ 620701 h 709219"/>
                <a:gd name="connsiteX11" fmla="*/ 2001935 w 2168893"/>
                <a:gd name="connsiteY11" fmla="*/ 669151 h 709219"/>
                <a:gd name="connsiteX12" fmla="*/ 1946476 w 2168893"/>
                <a:gd name="connsiteY12" fmla="*/ 676573 h 709219"/>
                <a:gd name="connsiteX13" fmla="*/ 1726082 w 2168893"/>
                <a:gd name="connsiteY13" fmla="*/ 456178 h 709219"/>
                <a:gd name="connsiteX14" fmla="*/ 1494761 w 2168893"/>
                <a:gd name="connsiteY14" fmla="*/ 700488 h 709219"/>
                <a:gd name="connsiteX15" fmla="*/ 593392 w 2168893"/>
                <a:gd name="connsiteY15" fmla="*/ 709972 h 709219"/>
                <a:gd name="connsiteX16" fmla="*/ 379801 w 2168893"/>
                <a:gd name="connsiteY16" fmla="*/ 464013 h 709219"/>
                <a:gd name="connsiteX17" fmla="*/ 164355 w 2168893"/>
                <a:gd name="connsiteY17" fmla="*/ 708116 h 709219"/>
                <a:gd name="connsiteX18" fmla="*/ 64981 w 2168893"/>
                <a:gd name="connsiteY18" fmla="*/ 667501 h 709219"/>
                <a:gd name="connsiteX19" fmla="*/ 60858 w 2168893"/>
                <a:gd name="connsiteY19" fmla="*/ 400719 h 709219"/>
                <a:gd name="connsiteX20" fmla="*/ 569682 w 2168893"/>
                <a:gd name="connsiteY20" fmla="*/ 266916 h 709219"/>
                <a:gd name="connsiteX21" fmla="*/ 863060 w 2168893"/>
                <a:gd name="connsiteY21" fmla="*/ 91879 h 709219"/>
                <a:gd name="connsiteX22" fmla="*/ 910644 w 2168893"/>
                <a:gd name="connsiteY22" fmla="*/ 71055 h 709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168893" h="709219">
                  <a:moveTo>
                    <a:pt x="910644" y="71055"/>
                  </a:moveTo>
                  <a:cubicBezTo>
                    <a:pt x="935466" y="59193"/>
                    <a:pt x="960932" y="48730"/>
                    <a:pt x="986926" y="39718"/>
                  </a:cubicBezTo>
                  <a:cubicBezTo>
                    <a:pt x="1021851" y="27658"/>
                    <a:pt x="1057708" y="18487"/>
                    <a:pt x="1094134" y="12297"/>
                  </a:cubicBezTo>
                  <a:lnTo>
                    <a:pt x="1100319" y="15596"/>
                  </a:lnTo>
                  <a:cubicBezTo>
                    <a:pt x="1328873" y="190"/>
                    <a:pt x="1558162" y="-981"/>
                    <a:pt x="1786860" y="12091"/>
                  </a:cubicBezTo>
                  <a:cubicBezTo>
                    <a:pt x="1834580" y="15253"/>
                    <a:pt x="1864821" y="23912"/>
                    <a:pt x="1877574" y="38069"/>
                  </a:cubicBezTo>
                  <a:lnTo>
                    <a:pt x="1892212" y="41573"/>
                  </a:lnTo>
                  <a:cubicBezTo>
                    <a:pt x="1963959" y="71949"/>
                    <a:pt x="2031788" y="145620"/>
                    <a:pt x="2095701" y="262586"/>
                  </a:cubicBezTo>
                  <a:cubicBezTo>
                    <a:pt x="2113303" y="319971"/>
                    <a:pt x="2123703" y="379322"/>
                    <a:pt x="2126667" y="439273"/>
                  </a:cubicBezTo>
                  <a:cubicBezTo>
                    <a:pt x="2143944" y="452933"/>
                    <a:pt x="2156727" y="471464"/>
                    <a:pt x="2163365" y="492464"/>
                  </a:cubicBezTo>
                  <a:cubicBezTo>
                    <a:pt x="2169917" y="535256"/>
                    <a:pt x="2167390" y="578948"/>
                    <a:pt x="2155943" y="620701"/>
                  </a:cubicBezTo>
                  <a:cubicBezTo>
                    <a:pt x="2143025" y="653688"/>
                    <a:pt x="2091689" y="669839"/>
                    <a:pt x="2001935" y="669151"/>
                  </a:cubicBezTo>
                  <a:cubicBezTo>
                    <a:pt x="1975958" y="669151"/>
                    <a:pt x="1957473" y="671625"/>
                    <a:pt x="1946476" y="676573"/>
                  </a:cubicBezTo>
                  <a:cubicBezTo>
                    <a:pt x="1925859" y="535553"/>
                    <a:pt x="1852393" y="462087"/>
                    <a:pt x="1726082" y="456178"/>
                  </a:cubicBezTo>
                  <a:cubicBezTo>
                    <a:pt x="1577117" y="465662"/>
                    <a:pt x="1500010" y="547099"/>
                    <a:pt x="1494761" y="700488"/>
                  </a:cubicBezTo>
                  <a:lnTo>
                    <a:pt x="593392" y="709972"/>
                  </a:lnTo>
                  <a:cubicBezTo>
                    <a:pt x="581846" y="556034"/>
                    <a:pt x="510648" y="474045"/>
                    <a:pt x="379801" y="464013"/>
                  </a:cubicBezTo>
                  <a:cubicBezTo>
                    <a:pt x="223113" y="474185"/>
                    <a:pt x="151297" y="555552"/>
                    <a:pt x="164355" y="708116"/>
                  </a:cubicBezTo>
                  <a:cubicBezTo>
                    <a:pt x="122846" y="697177"/>
                    <a:pt x="89722" y="683636"/>
                    <a:pt x="64981" y="667501"/>
                  </a:cubicBezTo>
                  <a:cubicBezTo>
                    <a:pt x="-16139" y="603919"/>
                    <a:pt x="-17513" y="514990"/>
                    <a:pt x="60858" y="400719"/>
                  </a:cubicBezTo>
                  <a:cubicBezTo>
                    <a:pt x="97968" y="351239"/>
                    <a:pt x="267576" y="306637"/>
                    <a:pt x="569682" y="266916"/>
                  </a:cubicBezTo>
                  <a:cubicBezTo>
                    <a:pt x="739730" y="164546"/>
                    <a:pt x="837524" y="106200"/>
                    <a:pt x="863060" y="91879"/>
                  </a:cubicBezTo>
                  <a:cubicBezTo>
                    <a:pt x="888596" y="77557"/>
                    <a:pt x="904459" y="70616"/>
                    <a:pt x="910644" y="71055"/>
                  </a:cubicBezTo>
                  <a:close/>
                </a:path>
              </a:pathLst>
            </a:custGeom>
            <a:solidFill>
              <a:srgbClr val="FD101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sz="1600"/>
            </a:p>
          </p:txBody>
        </p:sp>
        <p:sp>
          <p:nvSpPr>
            <p:cNvPr id="83" name="Figura a mano libera: forma 82">
              <a:extLst>
                <a:ext uri="{FF2B5EF4-FFF2-40B4-BE49-F238E27FC236}">
                  <a16:creationId xmlns:a16="http://schemas.microsoft.com/office/drawing/2014/main" xmlns="" id="{3FF51824-D404-4D1B-91A0-E8517966E6BD}"/>
                </a:ext>
              </a:extLst>
            </p:cNvPr>
            <p:cNvSpPr/>
            <p:nvPr/>
          </p:nvSpPr>
          <p:spPr>
            <a:xfrm>
              <a:off x="9230692" y="-1405105"/>
              <a:ext cx="350488" cy="346363"/>
            </a:xfrm>
            <a:custGeom>
              <a:avLst/>
              <a:gdLst>
                <a:gd name="connsiteX0" fmla="*/ 349249 w 350486"/>
                <a:gd name="connsiteY0" fmla="*/ 174425 h 346363"/>
                <a:gd name="connsiteX1" fmla="*/ 298738 w 350486"/>
                <a:gd name="connsiteY1" fmla="*/ 295446 h 346363"/>
                <a:gd name="connsiteX2" fmla="*/ 54016 w 350486"/>
                <a:gd name="connsiteY2" fmla="*/ 295446 h 346363"/>
                <a:gd name="connsiteX3" fmla="*/ 51480 w 350486"/>
                <a:gd name="connsiteY3" fmla="*/ 55734 h 346363"/>
                <a:gd name="connsiteX4" fmla="*/ 54016 w 350486"/>
                <a:gd name="connsiteY4" fmla="*/ 53198 h 346363"/>
                <a:gd name="connsiteX5" fmla="*/ 298738 w 350486"/>
                <a:gd name="connsiteY5" fmla="*/ 53198 h 346363"/>
                <a:gd name="connsiteX6" fmla="*/ 349249 w 350486"/>
                <a:gd name="connsiteY6" fmla="*/ 174425 h 34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0486" h="346363">
                  <a:moveTo>
                    <a:pt x="349249" y="174425"/>
                  </a:moveTo>
                  <a:cubicBezTo>
                    <a:pt x="349959" y="220029"/>
                    <a:pt x="331659" y="263873"/>
                    <a:pt x="298738" y="295446"/>
                  </a:cubicBezTo>
                  <a:cubicBezTo>
                    <a:pt x="231061" y="362789"/>
                    <a:pt x="121693" y="362789"/>
                    <a:pt x="54016" y="295446"/>
                  </a:cubicBezTo>
                  <a:cubicBezTo>
                    <a:pt x="-12878" y="229950"/>
                    <a:pt x="-14016" y="122627"/>
                    <a:pt x="51480" y="55734"/>
                  </a:cubicBezTo>
                  <a:cubicBezTo>
                    <a:pt x="52317" y="54880"/>
                    <a:pt x="53162" y="54035"/>
                    <a:pt x="54016" y="53198"/>
                  </a:cubicBezTo>
                  <a:cubicBezTo>
                    <a:pt x="121911" y="-13609"/>
                    <a:pt x="230843" y="-13609"/>
                    <a:pt x="298738" y="53198"/>
                  </a:cubicBezTo>
                  <a:cubicBezTo>
                    <a:pt x="331630" y="84873"/>
                    <a:pt x="349922" y="128767"/>
                    <a:pt x="349249" y="174425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sz="1600"/>
            </a:p>
          </p:txBody>
        </p:sp>
        <p:sp>
          <p:nvSpPr>
            <p:cNvPr id="84" name="Figura a mano libera: forma 83">
              <a:extLst>
                <a:ext uri="{FF2B5EF4-FFF2-40B4-BE49-F238E27FC236}">
                  <a16:creationId xmlns:a16="http://schemas.microsoft.com/office/drawing/2014/main" xmlns="" id="{FAEAC307-43E6-470A-B401-852A04B0D40B}"/>
                </a:ext>
              </a:extLst>
            </p:cNvPr>
            <p:cNvSpPr/>
            <p:nvPr/>
          </p:nvSpPr>
          <p:spPr>
            <a:xfrm>
              <a:off x="7888942" y="-1406272"/>
              <a:ext cx="350488" cy="350489"/>
            </a:xfrm>
            <a:custGeom>
              <a:avLst/>
              <a:gdLst>
                <a:gd name="connsiteX0" fmla="*/ 348882 w 350486"/>
                <a:gd name="connsiteY0" fmla="*/ 176623 h 350486"/>
                <a:gd name="connsiteX1" fmla="*/ 298330 w 350486"/>
                <a:gd name="connsiteY1" fmla="*/ 299582 h 350486"/>
                <a:gd name="connsiteX2" fmla="*/ 176072 w 350486"/>
                <a:gd name="connsiteY2" fmla="*/ 350505 h 350486"/>
                <a:gd name="connsiteX3" fmla="*/ 53608 w 350486"/>
                <a:gd name="connsiteY3" fmla="*/ 299582 h 350486"/>
                <a:gd name="connsiteX4" fmla="*/ 53608 w 350486"/>
                <a:gd name="connsiteY4" fmla="*/ 53622 h 350486"/>
                <a:gd name="connsiteX5" fmla="*/ 176072 w 350486"/>
                <a:gd name="connsiteY5" fmla="*/ 3111 h 350486"/>
                <a:gd name="connsiteX6" fmla="*/ 348882 w 350486"/>
                <a:gd name="connsiteY6" fmla="*/ 175922 h 350486"/>
                <a:gd name="connsiteX7" fmla="*/ 348882 w 350486"/>
                <a:gd name="connsiteY7" fmla="*/ 176623 h 350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0486" h="350486">
                  <a:moveTo>
                    <a:pt x="348882" y="176623"/>
                  </a:moveTo>
                  <a:cubicBezTo>
                    <a:pt x="349592" y="222804"/>
                    <a:pt x="331317" y="267254"/>
                    <a:pt x="298330" y="299582"/>
                  </a:cubicBezTo>
                  <a:cubicBezTo>
                    <a:pt x="266357" y="332709"/>
                    <a:pt x="222109" y="351140"/>
                    <a:pt x="176072" y="350505"/>
                  </a:cubicBezTo>
                  <a:cubicBezTo>
                    <a:pt x="129974" y="351148"/>
                    <a:pt x="85658" y="332721"/>
                    <a:pt x="53608" y="299582"/>
                  </a:cubicBezTo>
                  <a:cubicBezTo>
                    <a:pt x="-13746" y="231426"/>
                    <a:pt x="-13746" y="121778"/>
                    <a:pt x="53608" y="53622"/>
                  </a:cubicBezTo>
                  <a:cubicBezTo>
                    <a:pt x="85767" y="20693"/>
                    <a:pt x="130048" y="2427"/>
                    <a:pt x="176072" y="3111"/>
                  </a:cubicBezTo>
                  <a:cubicBezTo>
                    <a:pt x="271511" y="3111"/>
                    <a:pt x="348882" y="80478"/>
                    <a:pt x="348882" y="175922"/>
                  </a:cubicBezTo>
                  <a:cubicBezTo>
                    <a:pt x="348882" y="176152"/>
                    <a:pt x="348882" y="176388"/>
                    <a:pt x="348882" y="176623"/>
                  </a:cubicBez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sz="1600"/>
            </a:p>
          </p:txBody>
        </p:sp>
        <p:sp>
          <p:nvSpPr>
            <p:cNvPr id="85" name="Figura a mano libera: forma 84">
              <a:extLst>
                <a:ext uri="{FF2B5EF4-FFF2-40B4-BE49-F238E27FC236}">
                  <a16:creationId xmlns:a16="http://schemas.microsoft.com/office/drawing/2014/main" xmlns="" id="{35286A87-D118-475F-A19A-61E020B79281}"/>
                </a:ext>
              </a:extLst>
            </p:cNvPr>
            <p:cNvSpPr/>
            <p:nvPr/>
          </p:nvSpPr>
          <p:spPr>
            <a:xfrm>
              <a:off x="9654386" y="-1668438"/>
              <a:ext cx="152565" cy="94838"/>
            </a:xfrm>
            <a:custGeom>
              <a:avLst/>
              <a:gdLst>
                <a:gd name="connsiteX0" fmla="*/ 135845 w 152564"/>
                <a:gd name="connsiteY0" fmla="*/ 18000 h 94837"/>
                <a:gd name="connsiteX1" fmla="*/ 153370 w 152564"/>
                <a:gd name="connsiteY1" fmla="*/ 95107 h 94837"/>
                <a:gd name="connsiteX2" fmla="*/ 41214 w 152564"/>
                <a:gd name="connsiteY2" fmla="*/ 63769 h 94837"/>
                <a:gd name="connsiteX3" fmla="*/ 3691 w 152564"/>
                <a:gd name="connsiteY3" fmla="*/ 21298 h 94837"/>
                <a:gd name="connsiteX4" fmla="*/ 50698 w 152564"/>
                <a:gd name="connsiteY4" fmla="*/ 3155 h 94837"/>
                <a:gd name="connsiteX5" fmla="*/ 105951 w 152564"/>
                <a:gd name="connsiteY5" fmla="*/ 3155 h 94837"/>
                <a:gd name="connsiteX6" fmla="*/ 135845 w 152564"/>
                <a:gd name="connsiteY6" fmla="*/ 18000 h 9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2564" h="94837">
                  <a:moveTo>
                    <a:pt x="135845" y="18000"/>
                  </a:moveTo>
                  <a:cubicBezTo>
                    <a:pt x="144059" y="43104"/>
                    <a:pt x="149927" y="68917"/>
                    <a:pt x="153370" y="95107"/>
                  </a:cubicBezTo>
                  <a:lnTo>
                    <a:pt x="41214" y="63769"/>
                  </a:lnTo>
                  <a:cubicBezTo>
                    <a:pt x="25520" y="52781"/>
                    <a:pt x="12660" y="38226"/>
                    <a:pt x="3691" y="21298"/>
                  </a:cubicBezTo>
                  <a:cubicBezTo>
                    <a:pt x="-267" y="9863"/>
                    <a:pt x="15402" y="3815"/>
                    <a:pt x="50698" y="3155"/>
                  </a:cubicBezTo>
                  <a:lnTo>
                    <a:pt x="105951" y="3155"/>
                  </a:lnTo>
                  <a:cubicBezTo>
                    <a:pt x="114499" y="2468"/>
                    <a:pt x="124465" y="7416"/>
                    <a:pt x="135845" y="18000"/>
                  </a:cubicBezTo>
                  <a:close/>
                </a:path>
              </a:pathLst>
            </a:custGeom>
            <a:solidFill>
              <a:srgbClr val="99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sz="1600"/>
            </a:p>
          </p:txBody>
        </p:sp>
        <p:sp>
          <p:nvSpPr>
            <p:cNvPr id="86" name="Figura a mano libera: forma 85">
              <a:extLst>
                <a:ext uri="{FF2B5EF4-FFF2-40B4-BE49-F238E27FC236}">
                  <a16:creationId xmlns:a16="http://schemas.microsoft.com/office/drawing/2014/main" xmlns="" id="{D9AF4ADF-9C86-4627-8486-400E1C407EC1}"/>
                </a:ext>
              </a:extLst>
            </p:cNvPr>
            <p:cNvSpPr/>
            <p:nvPr/>
          </p:nvSpPr>
          <p:spPr>
            <a:xfrm>
              <a:off x="8364944" y="-1872396"/>
              <a:ext cx="1232888" cy="255649"/>
            </a:xfrm>
            <a:custGeom>
              <a:avLst/>
              <a:gdLst>
                <a:gd name="connsiteX0" fmla="*/ 35094 w 1232888"/>
                <a:gd name="connsiteY0" fmla="*/ 202164 h 255649"/>
                <a:gd name="connsiteX1" fmla="*/ 322328 w 1232888"/>
                <a:gd name="connsiteY1" fmla="*/ 27952 h 255649"/>
                <a:gd name="connsiteX2" fmla="*/ 926814 w 1232888"/>
                <a:gd name="connsiteY2" fmla="*/ 4654 h 255649"/>
                <a:gd name="connsiteX3" fmla="*/ 1174423 w 1232888"/>
                <a:gd name="connsiteY3" fmla="*/ 61351 h 255649"/>
                <a:gd name="connsiteX4" fmla="*/ 1221429 w 1232888"/>
                <a:gd name="connsiteY4" fmla="*/ 141963 h 255649"/>
                <a:gd name="connsiteX5" fmla="*/ 31630 w 1232888"/>
                <a:gd name="connsiteY5" fmla="*/ 255974 h 255649"/>
                <a:gd name="connsiteX6" fmla="*/ 35094 w 1232888"/>
                <a:gd name="connsiteY6" fmla="*/ 202164 h 255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2888" h="255649">
                  <a:moveTo>
                    <a:pt x="35094" y="202164"/>
                  </a:moveTo>
                  <a:cubicBezTo>
                    <a:pt x="158135" y="98365"/>
                    <a:pt x="253880" y="40294"/>
                    <a:pt x="322328" y="27952"/>
                  </a:cubicBezTo>
                  <a:cubicBezTo>
                    <a:pt x="381181" y="7225"/>
                    <a:pt x="582678" y="-541"/>
                    <a:pt x="926814" y="4654"/>
                  </a:cubicBezTo>
                  <a:cubicBezTo>
                    <a:pt x="1060713" y="2730"/>
                    <a:pt x="1143250" y="21629"/>
                    <a:pt x="1174423" y="61351"/>
                  </a:cubicBezTo>
                  <a:cubicBezTo>
                    <a:pt x="1225965" y="103932"/>
                    <a:pt x="1241634" y="130802"/>
                    <a:pt x="1221429" y="141963"/>
                  </a:cubicBezTo>
                  <a:cubicBezTo>
                    <a:pt x="1023672" y="196391"/>
                    <a:pt x="627074" y="234395"/>
                    <a:pt x="31630" y="255974"/>
                  </a:cubicBezTo>
                  <a:cubicBezTo>
                    <a:pt x="-7542" y="253912"/>
                    <a:pt x="-6387" y="235976"/>
                    <a:pt x="35094" y="202164"/>
                  </a:cubicBezTo>
                  <a:close/>
                </a:path>
              </a:pathLst>
            </a:custGeom>
            <a:solidFill>
              <a:srgbClr val="33333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sz="1600"/>
            </a:p>
          </p:txBody>
        </p:sp>
        <p:sp>
          <p:nvSpPr>
            <p:cNvPr id="87" name="Figura a mano libera: forma 86">
              <a:extLst>
                <a:ext uri="{FF2B5EF4-FFF2-40B4-BE49-F238E27FC236}">
                  <a16:creationId xmlns:a16="http://schemas.microsoft.com/office/drawing/2014/main" xmlns="" id="{56389B1F-A936-4225-93B4-F7CB30AA429A}"/>
                </a:ext>
              </a:extLst>
            </p:cNvPr>
            <p:cNvSpPr/>
            <p:nvPr/>
          </p:nvSpPr>
          <p:spPr>
            <a:xfrm>
              <a:off x="7729576" y="-1553155"/>
              <a:ext cx="193798" cy="94838"/>
            </a:xfrm>
            <a:custGeom>
              <a:avLst/>
              <a:gdLst>
                <a:gd name="connsiteX0" fmla="*/ 128649 w 193798"/>
                <a:gd name="connsiteY0" fmla="*/ 65794 h 94837"/>
                <a:gd name="connsiteX1" fmla="*/ 3093 w 193798"/>
                <a:gd name="connsiteY1" fmla="*/ 93008 h 94837"/>
                <a:gd name="connsiteX2" fmla="*/ 92982 w 193798"/>
                <a:gd name="connsiteY2" fmla="*/ 5263 h 94837"/>
                <a:gd name="connsiteX3" fmla="*/ 186170 w 193798"/>
                <a:gd name="connsiteY3" fmla="*/ 4850 h 94837"/>
                <a:gd name="connsiteX4" fmla="*/ 128649 w 193798"/>
                <a:gd name="connsiteY4" fmla="*/ 65794 h 9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3798" h="94837">
                  <a:moveTo>
                    <a:pt x="128649" y="65794"/>
                  </a:moveTo>
                  <a:cubicBezTo>
                    <a:pt x="98411" y="78989"/>
                    <a:pt x="56559" y="88060"/>
                    <a:pt x="3093" y="93008"/>
                  </a:cubicBezTo>
                  <a:cubicBezTo>
                    <a:pt x="21400" y="37260"/>
                    <a:pt x="51364" y="8012"/>
                    <a:pt x="92982" y="5263"/>
                  </a:cubicBezTo>
                  <a:cubicBezTo>
                    <a:pt x="134600" y="2514"/>
                    <a:pt x="165663" y="2376"/>
                    <a:pt x="186170" y="4850"/>
                  </a:cubicBezTo>
                  <a:cubicBezTo>
                    <a:pt x="201839" y="11530"/>
                    <a:pt x="182665" y="31845"/>
                    <a:pt x="128649" y="6579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sz="1600"/>
            </a:p>
          </p:txBody>
        </p:sp>
        <p:sp>
          <p:nvSpPr>
            <p:cNvPr id="88" name="Figura a mano libera: forma 87">
              <a:extLst>
                <a:ext uri="{FF2B5EF4-FFF2-40B4-BE49-F238E27FC236}">
                  <a16:creationId xmlns:a16="http://schemas.microsoft.com/office/drawing/2014/main" xmlns="" id="{913D2379-46CE-4DDB-B9D0-46B5092DD129}"/>
                </a:ext>
              </a:extLst>
            </p:cNvPr>
            <p:cNvSpPr/>
            <p:nvPr/>
          </p:nvSpPr>
          <p:spPr>
            <a:xfrm>
              <a:off x="8459414" y="-1859077"/>
              <a:ext cx="371104" cy="239157"/>
            </a:xfrm>
            <a:custGeom>
              <a:avLst/>
              <a:gdLst>
                <a:gd name="connsiteX0" fmla="*/ 15875 w 371103"/>
                <a:gd name="connsiteY0" fmla="*/ 142664 h 239155"/>
                <a:gd name="connsiteX1" fmla="*/ 171326 w 371103"/>
                <a:gd name="connsiteY1" fmla="*/ 42672 h 239155"/>
                <a:gd name="connsiteX2" fmla="*/ 249258 w 371103"/>
                <a:gd name="connsiteY2" fmla="*/ 17519 h 239155"/>
                <a:gd name="connsiteX3" fmla="*/ 370691 w 371103"/>
                <a:gd name="connsiteY3" fmla="*/ 14427 h 239155"/>
                <a:gd name="connsiteX4" fmla="*/ 333581 w 371103"/>
                <a:gd name="connsiteY4" fmla="*/ 217297 h 239155"/>
                <a:gd name="connsiteX5" fmla="*/ 3093 w 371103"/>
                <a:gd name="connsiteY5" fmla="*/ 236470 h 239155"/>
                <a:gd name="connsiteX6" fmla="*/ 15875 w 371103"/>
                <a:gd name="connsiteY6" fmla="*/ 142664 h 239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103" h="239155">
                  <a:moveTo>
                    <a:pt x="15875" y="142664"/>
                  </a:moveTo>
                  <a:cubicBezTo>
                    <a:pt x="62964" y="102502"/>
                    <a:pt x="115252" y="68869"/>
                    <a:pt x="171326" y="42672"/>
                  </a:cubicBezTo>
                  <a:cubicBezTo>
                    <a:pt x="196033" y="30774"/>
                    <a:pt x="222254" y="22311"/>
                    <a:pt x="249258" y="17519"/>
                  </a:cubicBezTo>
                  <a:cubicBezTo>
                    <a:pt x="333375" y="-623"/>
                    <a:pt x="373854" y="-1654"/>
                    <a:pt x="370691" y="14427"/>
                  </a:cubicBezTo>
                  <a:lnTo>
                    <a:pt x="333581" y="217297"/>
                  </a:lnTo>
                  <a:lnTo>
                    <a:pt x="3093" y="236470"/>
                  </a:lnTo>
                  <a:cubicBezTo>
                    <a:pt x="12053" y="231825"/>
                    <a:pt x="16316" y="200556"/>
                    <a:pt x="15875" y="14266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sz="1600"/>
            </a:p>
          </p:txBody>
        </p:sp>
        <p:sp>
          <p:nvSpPr>
            <p:cNvPr id="89" name="Figura a mano libera: forma 88">
              <a:extLst>
                <a:ext uri="{FF2B5EF4-FFF2-40B4-BE49-F238E27FC236}">
                  <a16:creationId xmlns:a16="http://schemas.microsoft.com/office/drawing/2014/main" xmlns="" id="{C0D50081-83CA-4CF5-ABF4-25F870968ACD}"/>
                </a:ext>
              </a:extLst>
            </p:cNvPr>
            <p:cNvSpPr/>
            <p:nvPr/>
          </p:nvSpPr>
          <p:spPr>
            <a:xfrm>
              <a:off x="9201623" y="-1864361"/>
              <a:ext cx="115453" cy="189676"/>
            </a:xfrm>
            <a:custGeom>
              <a:avLst/>
              <a:gdLst>
                <a:gd name="connsiteX0" fmla="*/ 19586 w 115454"/>
                <a:gd name="connsiteY0" fmla="*/ 3093 h 189675"/>
                <a:gd name="connsiteX1" fmla="*/ 114424 w 115454"/>
                <a:gd name="connsiteY1" fmla="*/ 143287 h 189675"/>
                <a:gd name="connsiteX2" fmla="*/ 116073 w 115454"/>
                <a:gd name="connsiteY2" fmla="*/ 177511 h 189675"/>
                <a:gd name="connsiteX3" fmla="*/ 3093 w 115454"/>
                <a:gd name="connsiteY3" fmla="*/ 187201 h 189675"/>
                <a:gd name="connsiteX4" fmla="*/ 3093 w 115454"/>
                <a:gd name="connsiteY4" fmla="*/ 3093 h 18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454" h="189675">
                  <a:moveTo>
                    <a:pt x="19586" y="3093"/>
                  </a:moveTo>
                  <a:cubicBezTo>
                    <a:pt x="32645" y="5456"/>
                    <a:pt x="64255" y="52188"/>
                    <a:pt x="114424" y="143287"/>
                  </a:cubicBezTo>
                  <a:lnTo>
                    <a:pt x="116073" y="177511"/>
                  </a:lnTo>
                  <a:lnTo>
                    <a:pt x="3093" y="187201"/>
                  </a:lnTo>
                  <a:lnTo>
                    <a:pt x="3093" y="3093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sz="1600"/>
            </a:p>
          </p:txBody>
        </p:sp>
        <p:sp>
          <p:nvSpPr>
            <p:cNvPr id="90" name="Figura a mano libera: forma 89">
              <a:extLst>
                <a:ext uri="{FF2B5EF4-FFF2-40B4-BE49-F238E27FC236}">
                  <a16:creationId xmlns:a16="http://schemas.microsoft.com/office/drawing/2014/main" xmlns="" id="{F1E04165-EADF-4E1D-A412-517540C587BE}"/>
                </a:ext>
              </a:extLst>
            </p:cNvPr>
            <p:cNvSpPr/>
            <p:nvPr/>
          </p:nvSpPr>
          <p:spPr>
            <a:xfrm>
              <a:off x="8899174" y="-1866710"/>
              <a:ext cx="292759" cy="218540"/>
            </a:xfrm>
            <a:custGeom>
              <a:avLst/>
              <a:gdLst>
                <a:gd name="connsiteX0" fmla="*/ 21029 w 292759"/>
                <a:gd name="connsiteY0" fmla="*/ 6804 h 218538"/>
                <a:gd name="connsiteX1" fmla="*/ 292347 w 292759"/>
                <a:gd name="connsiteY1" fmla="*/ 3093 h 218538"/>
                <a:gd name="connsiteX2" fmla="*/ 287605 w 292759"/>
                <a:gd name="connsiteY2" fmla="*/ 192974 h 218538"/>
                <a:gd name="connsiteX3" fmla="*/ 3093 w 292759"/>
                <a:gd name="connsiteY3" fmla="*/ 217302 h 218538"/>
                <a:gd name="connsiteX4" fmla="*/ 9484 w 292759"/>
                <a:gd name="connsiteY4" fmla="*/ 15875 h 218538"/>
                <a:gd name="connsiteX5" fmla="*/ 21029 w 292759"/>
                <a:gd name="connsiteY5" fmla="*/ 6804 h 218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2759" h="218538">
                  <a:moveTo>
                    <a:pt x="21029" y="6804"/>
                  </a:moveTo>
                  <a:lnTo>
                    <a:pt x="292347" y="3093"/>
                  </a:lnTo>
                  <a:lnTo>
                    <a:pt x="287605" y="192974"/>
                  </a:lnTo>
                  <a:lnTo>
                    <a:pt x="3093" y="217302"/>
                  </a:lnTo>
                  <a:lnTo>
                    <a:pt x="9484" y="15875"/>
                  </a:lnTo>
                  <a:cubicBezTo>
                    <a:pt x="8412" y="8590"/>
                    <a:pt x="12259" y="5567"/>
                    <a:pt x="21029" y="680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sz="1600"/>
            </a:p>
          </p:txBody>
        </p:sp>
        <p:sp>
          <p:nvSpPr>
            <p:cNvPr id="91" name="Figura a mano libera: forma 90">
              <a:extLst>
                <a:ext uri="{FF2B5EF4-FFF2-40B4-BE49-F238E27FC236}">
                  <a16:creationId xmlns:a16="http://schemas.microsoft.com/office/drawing/2014/main" xmlns="" id="{398541E5-53C3-4176-8ADE-EBCADBC4600D}"/>
                </a:ext>
              </a:extLst>
            </p:cNvPr>
            <p:cNvSpPr/>
            <p:nvPr/>
          </p:nvSpPr>
          <p:spPr>
            <a:xfrm>
              <a:off x="9336798" y="-1852073"/>
              <a:ext cx="230909" cy="127825"/>
            </a:xfrm>
            <a:custGeom>
              <a:avLst/>
              <a:gdLst>
                <a:gd name="connsiteX0" fmla="*/ 5432 w 230908"/>
                <a:gd name="connsiteY0" fmla="*/ 21235 h 127824"/>
                <a:gd name="connsiteX1" fmla="*/ 18008 w 230908"/>
                <a:gd name="connsiteY1" fmla="*/ 3093 h 127824"/>
                <a:gd name="connsiteX2" fmla="*/ 227888 w 230908"/>
                <a:gd name="connsiteY2" fmla="*/ 110300 h 127824"/>
                <a:gd name="connsiteX3" fmla="*/ 74086 w 230908"/>
                <a:gd name="connsiteY3" fmla="*/ 126381 h 127824"/>
                <a:gd name="connsiteX4" fmla="*/ 57799 w 230908"/>
                <a:gd name="connsiteY4" fmla="*/ 113393 h 127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908" h="127824">
                  <a:moveTo>
                    <a:pt x="5432" y="21235"/>
                  </a:moveTo>
                  <a:cubicBezTo>
                    <a:pt x="-65" y="11229"/>
                    <a:pt x="4125" y="5182"/>
                    <a:pt x="18008" y="3093"/>
                  </a:cubicBezTo>
                  <a:cubicBezTo>
                    <a:pt x="144760" y="9415"/>
                    <a:pt x="214722" y="45151"/>
                    <a:pt x="227888" y="110300"/>
                  </a:cubicBezTo>
                  <a:lnTo>
                    <a:pt x="74086" y="126381"/>
                  </a:lnTo>
                  <a:cubicBezTo>
                    <a:pt x="67377" y="127508"/>
                    <a:pt x="61951" y="123179"/>
                    <a:pt x="57799" y="113393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sz="1600"/>
            </a:p>
          </p:txBody>
        </p:sp>
        <p:sp>
          <p:nvSpPr>
            <p:cNvPr id="92" name="Figura a mano libera: forma 91">
              <a:extLst>
                <a:ext uri="{FF2B5EF4-FFF2-40B4-BE49-F238E27FC236}">
                  <a16:creationId xmlns:a16="http://schemas.microsoft.com/office/drawing/2014/main" xmlns="" id="{A97BF980-A391-41D8-A182-0AE91FA5791F}"/>
                </a:ext>
              </a:extLst>
            </p:cNvPr>
            <p:cNvSpPr/>
            <p:nvPr/>
          </p:nvSpPr>
          <p:spPr>
            <a:xfrm>
              <a:off x="9293189" y="-1343451"/>
              <a:ext cx="222663" cy="222663"/>
            </a:xfrm>
            <a:custGeom>
              <a:avLst/>
              <a:gdLst>
                <a:gd name="connsiteX0" fmla="*/ 223460 w 222662"/>
                <a:gd name="connsiteY0" fmla="*/ 113062 h 222662"/>
                <a:gd name="connsiteX1" fmla="*/ 191091 w 222662"/>
                <a:gd name="connsiteY1" fmla="*/ 190788 h 222662"/>
                <a:gd name="connsiteX2" fmla="*/ 35434 w 222662"/>
                <a:gd name="connsiteY2" fmla="*/ 190994 h 222662"/>
                <a:gd name="connsiteX3" fmla="*/ 35228 w 222662"/>
                <a:gd name="connsiteY3" fmla="*/ 35337 h 222662"/>
                <a:gd name="connsiteX4" fmla="*/ 191215 w 222662"/>
                <a:gd name="connsiteY4" fmla="*/ 35460 h 222662"/>
                <a:gd name="connsiteX5" fmla="*/ 223460 w 222662"/>
                <a:gd name="connsiteY5" fmla="*/ 113062 h 222662"/>
                <a:gd name="connsiteX6" fmla="*/ 156908 w 222662"/>
                <a:gd name="connsiteY6" fmla="*/ 136895 h 222662"/>
                <a:gd name="connsiteX7" fmla="*/ 188040 w 222662"/>
                <a:gd name="connsiteY7" fmla="*/ 168027 h 222662"/>
                <a:gd name="connsiteX8" fmla="*/ 207213 w 222662"/>
                <a:gd name="connsiteY8" fmla="*/ 107207 h 222662"/>
                <a:gd name="connsiteX9" fmla="*/ 161444 w 222662"/>
                <a:gd name="connsiteY9" fmla="*/ 119990 h 222662"/>
                <a:gd name="connsiteX10" fmla="*/ 156908 w 222662"/>
                <a:gd name="connsiteY10" fmla="*/ 136895 h 222662"/>
                <a:gd name="connsiteX11" fmla="*/ 145981 w 222662"/>
                <a:gd name="connsiteY11" fmla="*/ 196272 h 222662"/>
                <a:gd name="connsiteX12" fmla="*/ 123303 w 222662"/>
                <a:gd name="connsiteY12" fmla="*/ 157306 h 222662"/>
                <a:gd name="connsiteX13" fmla="*/ 107840 w 222662"/>
                <a:gd name="connsiteY13" fmla="*/ 157718 h 222662"/>
                <a:gd name="connsiteX14" fmla="*/ 84337 w 222662"/>
                <a:gd name="connsiteY14" fmla="*/ 196272 h 222662"/>
                <a:gd name="connsiteX15" fmla="*/ 145940 w 222662"/>
                <a:gd name="connsiteY15" fmla="*/ 196272 h 222662"/>
                <a:gd name="connsiteX16" fmla="*/ 135673 w 222662"/>
                <a:gd name="connsiteY16" fmla="*/ 69272 h 222662"/>
                <a:gd name="connsiteX17" fmla="*/ 150929 w 222662"/>
                <a:gd name="connsiteY17" fmla="*/ 78137 h 222662"/>
                <a:gd name="connsiteX18" fmla="*/ 191132 w 222662"/>
                <a:gd name="connsiteY18" fmla="*/ 60819 h 222662"/>
                <a:gd name="connsiteX19" fmla="*/ 136085 w 222662"/>
                <a:gd name="connsiteY19" fmla="*/ 24327 h 222662"/>
                <a:gd name="connsiteX20" fmla="*/ 38980 w 222662"/>
                <a:gd name="connsiteY20" fmla="*/ 62469 h 222662"/>
                <a:gd name="connsiteX21" fmla="*/ 80379 w 222662"/>
                <a:gd name="connsiteY21" fmla="*/ 80075 h 222662"/>
                <a:gd name="connsiteX22" fmla="*/ 94192 w 222662"/>
                <a:gd name="connsiteY22" fmla="*/ 69355 h 222662"/>
                <a:gd name="connsiteX23" fmla="*/ 88419 w 222662"/>
                <a:gd name="connsiteY23" fmla="*/ 26059 h 222662"/>
                <a:gd name="connsiteX24" fmla="*/ 38939 w 222662"/>
                <a:gd name="connsiteY24" fmla="*/ 62469 h 222662"/>
                <a:gd name="connsiteX25" fmla="*/ 70730 w 222662"/>
                <a:gd name="connsiteY25" fmla="*/ 119783 h 222662"/>
                <a:gd name="connsiteX26" fmla="*/ 22693 w 222662"/>
                <a:gd name="connsiteY26" fmla="*/ 109681 h 222662"/>
                <a:gd name="connsiteX27" fmla="*/ 45577 w 222662"/>
                <a:gd name="connsiteY27" fmla="*/ 169882 h 222662"/>
                <a:gd name="connsiteX28" fmla="*/ 73204 w 222662"/>
                <a:gd name="connsiteY28" fmla="*/ 134215 h 222662"/>
                <a:gd name="connsiteX29" fmla="*/ 70689 w 222662"/>
                <a:gd name="connsiteY29" fmla="*/ 119783 h 222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2662" h="222662">
                  <a:moveTo>
                    <a:pt x="223460" y="113062"/>
                  </a:moveTo>
                  <a:cubicBezTo>
                    <a:pt x="223983" y="142351"/>
                    <a:pt x="212248" y="170526"/>
                    <a:pt x="191091" y="190788"/>
                  </a:cubicBezTo>
                  <a:cubicBezTo>
                    <a:pt x="148163" y="233828"/>
                    <a:pt x="78474" y="233923"/>
                    <a:pt x="35434" y="190994"/>
                  </a:cubicBezTo>
                  <a:cubicBezTo>
                    <a:pt x="-7606" y="148066"/>
                    <a:pt x="-7701" y="78377"/>
                    <a:pt x="35228" y="35337"/>
                  </a:cubicBezTo>
                  <a:cubicBezTo>
                    <a:pt x="78337" y="-7703"/>
                    <a:pt x="148175" y="-7649"/>
                    <a:pt x="191215" y="35460"/>
                  </a:cubicBezTo>
                  <a:cubicBezTo>
                    <a:pt x="211782" y="56061"/>
                    <a:pt x="223373" y="83955"/>
                    <a:pt x="223460" y="113062"/>
                  </a:cubicBezTo>
                  <a:close/>
                  <a:moveTo>
                    <a:pt x="156908" y="136895"/>
                  </a:moveTo>
                  <a:lnTo>
                    <a:pt x="188040" y="168027"/>
                  </a:lnTo>
                  <a:cubicBezTo>
                    <a:pt x="201235" y="154007"/>
                    <a:pt x="207626" y="133733"/>
                    <a:pt x="207213" y="107207"/>
                  </a:cubicBezTo>
                  <a:lnTo>
                    <a:pt x="161444" y="119990"/>
                  </a:lnTo>
                  <a:cubicBezTo>
                    <a:pt x="161782" y="125964"/>
                    <a:pt x="160195" y="131894"/>
                    <a:pt x="156908" y="136895"/>
                  </a:cubicBezTo>
                  <a:close/>
                  <a:moveTo>
                    <a:pt x="145981" y="196272"/>
                  </a:moveTo>
                  <a:lnTo>
                    <a:pt x="123303" y="157306"/>
                  </a:lnTo>
                  <a:cubicBezTo>
                    <a:pt x="118441" y="159636"/>
                    <a:pt x="112817" y="159784"/>
                    <a:pt x="107840" y="157718"/>
                  </a:cubicBezTo>
                  <a:lnTo>
                    <a:pt x="84337" y="196272"/>
                  </a:lnTo>
                  <a:cubicBezTo>
                    <a:pt x="101626" y="205067"/>
                    <a:pt x="122161" y="205067"/>
                    <a:pt x="145940" y="196272"/>
                  </a:cubicBezTo>
                  <a:close/>
                  <a:moveTo>
                    <a:pt x="135673" y="69272"/>
                  </a:moveTo>
                  <a:cubicBezTo>
                    <a:pt x="141693" y="70208"/>
                    <a:pt x="147136" y="73371"/>
                    <a:pt x="150929" y="78137"/>
                  </a:cubicBezTo>
                  <a:lnTo>
                    <a:pt x="191132" y="60819"/>
                  </a:lnTo>
                  <a:cubicBezTo>
                    <a:pt x="179339" y="41439"/>
                    <a:pt x="160990" y="29275"/>
                    <a:pt x="136085" y="24327"/>
                  </a:cubicBezTo>
                  <a:close/>
                  <a:moveTo>
                    <a:pt x="38980" y="62469"/>
                  </a:moveTo>
                  <a:lnTo>
                    <a:pt x="80379" y="80075"/>
                  </a:lnTo>
                  <a:cubicBezTo>
                    <a:pt x="83574" y="74983"/>
                    <a:pt x="88469" y="71185"/>
                    <a:pt x="94192" y="69355"/>
                  </a:cubicBezTo>
                  <a:lnTo>
                    <a:pt x="88419" y="26059"/>
                  </a:lnTo>
                  <a:cubicBezTo>
                    <a:pt x="69452" y="29082"/>
                    <a:pt x="52958" y="41221"/>
                    <a:pt x="38939" y="62469"/>
                  </a:cubicBezTo>
                  <a:close/>
                  <a:moveTo>
                    <a:pt x="70730" y="119783"/>
                  </a:moveTo>
                  <a:lnTo>
                    <a:pt x="22693" y="109681"/>
                  </a:lnTo>
                  <a:cubicBezTo>
                    <a:pt x="21043" y="130822"/>
                    <a:pt x="28671" y="150886"/>
                    <a:pt x="45577" y="169882"/>
                  </a:cubicBezTo>
                  <a:lnTo>
                    <a:pt x="73204" y="134215"/>
                  </a:lnTo>
                  <a:cubicBezTo>
                    <a:pt x="70194" y="130047"/>
                    <a:pt x="69266" y="124723"/>
                    <a:pt x="70689" y="119783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sz="1600"/>
            </a:p>
          </p:txBody>
        </p:sp>
        <p:sp>
          <p:nvSpPr>
            <p:cNvPr id="93" name="Figura a mano libera: forma 92">
              <a:extLst>
                <a:ext uri="{FF2B5EF4-FFF2-40B4-BE49-F238E27FC236}">
                  <a16:creationId xmlns:a16="http://schemas.microsoft.com/office/drawing/2014/main" xmlns="" id="{A3CD59DA-DF1F-4205-877D-E0B9A63B68C8}"/>
                </a:ext>
              </a:extLst>
            </p:cNvPr>
            <p:cNvSpPr/>
            <p:nvPr/>
          </p:nvSpPr>
          <p:spPr>
            <a:xfrm>
              <a:off x="7951181" y="-1336580"/>
              <a:ext cx="222663" cy="222663"/>
            </a:xfrm>
            <a:custGeom>
              <a:avLst/>
              <a:gdLst>
                <a:gd name="connsiteX0" fmla="*/ 223504 w 222662"/>
                <a:gd name="connsiteY0" fmla="*/ 112916 h 222662"/>
                <a:gd name="connsiteX1" fmla="*/ 191135 w 222662"/>
                <a:gd name="connsiteY1" fmla="*/ 190229 h 222662"/>
                <a:gd name="connsiteX2" fmla="*/ 36259 w 222662"/>
                <a:gd name="connsiteY2" fmla="*/ 191214 h 222662"/>
                <a:gd name="connsiteX3" fmla="*/ 35272 w 222662"/>
                <a:gd name="connsiteY3" fmla="*/ 190229 h 222662"/>
                <a:gd name="connsiteX4" fmla="*/ 3110 w 222662"/>
                <a:gd name="connsiteY4" fmla="*/ 112916 h 222662"/>
                <a:gd name="connsiteX5" fmla="*/ 112915 w 222662"/>
                <a:gd name="connsiteY5" fmla="*/ 3110 h 222662"/>
                <a:gd name="connsiteX6" fmla="*/ 112997 w 222662"/>
                <a:gd name="connsiteY6" fmla="*/ 3110 h 222662"/>
                <a:gd name="connsiteX7" fmla="*/ 191342 w 222662"/>
                <a:gd name="connsiteY7" fmla="*/ 35273 h 222662"/>
                <a:gd name="connsiteX8" fmla="*/ 223504 w 222662"/>
                <a:gd name="connsiteY8" fmla="*/ 112916 h 222662"/>
                <a:gd name="connsiteX9" fmla="*/ 161653 w 222662"/>
                <a:gd name="connsiteY9" fmla="*/ 119719 h 222662"/>
                <a:gd name="connsiteX10" fmla="*/ 157118 w 222662"/>
                <a:gd name="connsiteY10" fmla="*/ 136419 h 222662"/>
                <a:gd name="connsiteX11" fmla="*/ 188043 w 222662"/>
                <a:gd name="connsiteY11" fmla="*/ 167963 h 222662"/>
                <a:gd name="connsiteX12" fmla="*/ 207423 w 222662"/>
                <a:gd name="connsiteY12" fmla="*/ 106731 h 222662"/>
                <a:gd name="connsiteX13" fmla="*/ 45580 w 222662"/>
                <a:gd name="connsiteY13" fmla="*/ 169406 h 222662"/>
                <a:gd name="connsiteX14" fmla="*/ 73619 w 222662"/>
                <a:gd name="connsiteY14" fmla="*/ 133945 h 222662"/>
                <a:gd name="connsiteX15" fmla="*/ 70733 w 222662"/>
                <a:gd name="connsiteY15" fmla="*/ 119307 h 222662"/>
                <a:gd name="connsiteX16" fmla="*/ 22737 w 222662"/>
                <a:gd name="connsiteY16" fmla="*/ 109205 h 222662"/>
                <a:gd name="connsiteX17" fmla="*/ 45580 w 222662"/>
                <a:gd name="connsiteY17" fmla="*/ 169406 h 222662"/>
                <a:gd name="connsiteX18" fmla="*/ 107843 w 222662"/>
                <a:gd name="connsiteY18" fmla="*/ 157448 h 222662"/>
                <a:gd name="connsiteX19" fmla="*/ 84587 w 222662"/>
                <a:gd name="connsiteY19" fmla="*/ 195795 h 222662"/>
                <a:gd name="connsiteX20" fmla="*/ 146026 w 222662"/>
                <a:gd name="connsiteY20" fmla="*/ 195795 h 222662"/>
                <a:gd name="connsiteX21" fmla="*/ 123347 w 222662"/>
                <a:gd name="connsiteY21" fmla="*/ 157036 h 222662"/>
                <a:gd name="connsiteX22" fmla="*/ 107843 w 222662"/>
                <a:gd name="connsiteY22" fmla="*/ 157448 h 222662"/>
                <a:gd name="connsiteX23" fmla="*/ 136088 w 222662"/>
                <a:gd name="connsiteY23" fmla="*/ 23727 h 222662"/>
                <a:gd name="connsiteX24" fmla="*/ 136088 w 222662"/>
                <a:gd name="connsiteY24" fmla="*/ 68672 h 222662"/>
                <a:gd name="connsiteX25" fmla="*/ 151139 w 222662"/>
                <a:gd name="connsiteY25" fmla="*/ 77537 h 222662"/>
                <a:gd name="connsiteX26" fmla="*/ 191342 w 222662"/>
                <a:gd name="connsiteY26" fmla="*/ 60219 h 222662"/>
                <a:gd name="connsiteX27" fmla="*/ 136088 w 222662"/>
                <a:gd name="connsiteY27" fmla="*/ 23727 h 222662"/>
                <a:gd name="connsiteX28" fmla="*/ 80464 w 222662"/>
                <a:gd name="connsiteY28" fmla="*/ 79516 h 222662"/>
                <a:gd name="connsiteX29" fmla="*/ 94484 w 222662"/>
                <a:gd name="connsiteY29" fmla="*/ 68796 h 222662"/>
                <a:gd name="connsiteX30" fmla="*/ 88505 w 222662"/>
                <a:gd name="connsiteY30" fmla="*/ 25294 h 222662"/>
                <a:gd name="connsiteX31" fmla="*/ 39024 w 222662"/>
                <a:gd name="connsiteY31" fmla="*/ 61992 h 222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2662" h="222662">
                  <a:moveTo>
                    <a:pt x="223504" y="112916"/>
                  </a:moveTo>
                  <a:cubicBezTo>
                    <a:pt x="224027" y="142084"/>
                    <a:pt x="212284" y="170132"/>
                    <a:pt x="191135" y="190229"/>
                  </a:cubicBezTo>
                  <a:cubicBezTo>
                    <a:pt x="148640" y="233269"/>
                    <a:pt x="79299" y="233710"/>
                    <a:pt x="36259" y="191214"/>
                  </a:cubicBezTo>
                  <a:cubicBezTo>
                    <a:pt x="35927" y="190889"/>
                    <a:pt x="35598" y="190559"/>
                    <a:pt x="35272" y="190229"/>
                  </a:cubicBezTo>
                  <a:cubicBezTo>
                    <a:pt x="14242" y="170070"/>
                    <a:pt x="2583" y="142043"/>
                    <a:pt x="3110" y="112916"/>
                  </a:cubicBezTo>
                  <a:cubicBezTo>
                    <a:pt x="3110" y="52273"/>
                    <a:pt x="52271" y="3110"/>
                    <a:pt x="112915" y="3110"/>
                  </a:cubicBezTo>
                  <a:cubicBezTo>
                    <a:pt x="112943" y="3110"/>
                    <a:pt x="112970" y="3110"/>
                    <a:pt x="112997" y="3110"/>
                  </a:cubicBezTo>
                  <a:cubicBezTo>
                    <a:pt x="142428" y="2574"/>
                    <a:pt x="170774" y="14214"/>
                    <a:pt x="191342" y="35273"/>
                  </a:cubicBezTo>
                  <a:cubicBezTo>
                    <a:pt x="212358" y="55576"/>
                    <a:pt x="224007" y="83697"/>
                    <a:pt x="223504" y="112916"/>
                  </a:cubicBezTo>
                  <a:close/>
                  <a:moveTo>
                    <a:pt x="161653" y="119719"/>
                  </a:moveTo>
                  <a:cubicBezTo>
                    <a:pt x="162202" y="125649"/>
                    <a:pt x="160589" y="131578"/>
                    <a:pt x="157118" y="136419"/>
                  </a:cubicBezTo>
                  <a:lnTo>
                    <a:pt x="188043" y="167963"/>
                  </a:lnTo>
                  <a:cubicBezTo>
                    <a:pt x="201238" y="153832"/>
                    <a:pt x="207699" y="133421"/>
                    <a:pt x="207423" y="106731"/>
                  </a:cubicBezTo>
                  <a:close/>
                  <a:moveTo>
                    <a:pt x="45580" y="169406"/>
                  </a:moveTo>
                  <a:lnTo>
                    <a:pt x="73619" y="133945"/>
                  </a:lnTo>
                  <a:cubicBezTo>
                    <a:pt x="70514" y="129743"/>
                    <a:pt x="69454" y="124370"/>
                    <a:pt x="70733" y="119307"/>
                  </a:cubicBezTo>
                  <a:lnTo>
                    <a:pt x="22737" y="109205"/>
                  </a:lnTo>
                  <a:cubicBezTo>
                    <a:pt x="21225" y="130370"/>
                    <a:pt x="28839" y="150438"/>
                    <a:pt x="45580" y="169406"/>
                  </a:cubicBezTo>
                  <a:close/>
                  <a:moveTo>
                    <a:pt x="107843" y="157448"/>
                  </a:moveTo>
                  <a:lnTo>
                    <a:pt x="84587" y="195795"/>
                  </a:lnTo>
                  <a:cubicBezTo>
                    <a:pt x="101795" y="204591"/>
                    <a:pt x="122275" y="204591"/>
                    <a:pt x="146026" y="195795"/>
                  </a:cubicBezTo>
                  <a:lnTo>
                    <a:pt x="123347" y="157036"/>
                  </a:lnTo>
                  <a:cubicBezTo>
                    <a:pt x="118440" y="159229"/>
                    <a:pt x="112860" y="159378"/>
                    <a:pt x="107843" y="157448"/>
                  </a:cubicBezTo>
                  <a:close/>
                  <a:moveTo>
                    <a:pt x="136088" y="23727"/>
                  </a:moveTo>
                  <a:lnTo>
                    <a:pt x="136088" y="68672"/>
                  </a:lnTo>
                  <a:cubicBezTo>
                    <a:pt x="142038" y="69641"/>
                    <a:pt x="147408" y="72803"/>
                    <a:pt x="151139" y="77537"/>
                  </a:cubicBezTo>
                  <a:lnTo>
                    <a:pt x="191342" y="60219"/>
                  </a:lnTo>
                  <a:cubicBezTo>
                    <a:pt x="179549" y="40922"/>
                    <a:pt x="161130" y="28758"/>
                    <a:pt x="136088" y="23727"/>
                  </a:cubicBezTo>
                  <a:close/>
                  <a:moveTo>
                    <a:pt x="80464" y="79516"/>
                  </a:moveTo>
                  <a:cubicBezTo>
                    <a:pt x="83778" y="74449"/>
                    <a:pt x="88725" y="70668"/>
                    <a:pt x="94484" y="68796"/>
                  </a:cubicBezTo>
                  <a:lnTo>
                    <a:pt x="88505" y="25294"/>
                  </a:lnTo>
                  <a:cubicBezTo>
                    <a:pt x="69702" y="28481"/>
                    <a:pt x="53209" y="40715"/>
                    <a:pt x="39024" y="61992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t-IT" sz="1600"/>
            </a:p>
          </p:txBody>
        </p:sp>
      </p:grpSp>
      <p:graphicFrame>
        <p:nvGraphicFramePr>
          <p:cNvPr id="81" name="Grafico 80">
            <a:extLst>
              <a:ext uri="{FF2B5EF4-FFF2-40B4-BE49-F238E27FC236}">
                <a16:creationId xmlns:a16="http://schemas.microsoft.com/office/drawing/2014/main" xmlns="" id="{F1E417ED-D1F2-487A-97FA-C99749B67D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6430602"/>
              </p:ext>
            </p:extLst>
          </p:nvPr>
        </p:nvGraphicFramePr>
        <p:xfrm>
          <a:off x="17402" y="1681744"/>
          <a:ext cx="5650230" cy="4296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xmlns="" id="{4954D164-448A-47C4-810B-DC82B9CF1DB1}"/>
              </a:ext>
            </a:extLst>
          </p:cNvPr>
          <p:cNvSpPr/>
          <p:nvPr/>
        </p:nvSpPr>
        <p:spPr>
          <a:xfrm>
            <a:off x="2562913" y="2495839"/>
            <a:ext cx="1054719" cy="628361"/>
          </a:xfrm>
          <a:custGeom>
            <a:avLst/>
            <a:gdLst>
              <a:gd name="connsiteX0" fmla="*/ 0 w 1028700"/>
              <a:gd name="connsiteY0" fmla="*/ 161925 h 619125"/>
              <a:gd name="connsiteX1" fmla="*/ 1028700 w 1028700"/>
              <a:gd name="connsiteY1" fmla="*/ 0 h 619125"/>
              <a:gd name="connsiteX2" fmla="*/ 1019175 w 1028700"/>
              <a:gd name="connsiteY2" fmla="*/ 561975 h 619125"/>
              <a:gd name="connsiteX3" fmla="*/ 0 w 1028700"/>
              <a:gd name="connsiteY3" fmla="*/ 619125 h 619125"/>
              <a:gd name="connsiteX4" fmla="*/ 0 w 1028700"/>
              <a:gd name="connsiteY4" fmla="*/ 161925 h 619125"/>
              <a:gd name="connsiteX0" fmla="*/ 0 w 1028700"/>
              <a:gd name="connsiteY0" fmla="*/ 161925 h 619125"/>
              <a:gd name="connsiteX1" fmla="*/ 1028700 w 1028700"/>
              <a:gd name="connsiteY1" fmla="*/ 0 h 619125"/>
              <a:gd name="connsiteX2" fmla="*/ 1025332 w 1028700"/>
              <a:gd name="connsiteY2" fmla="*/ 549660 h 619125"/>
              <a:gd name="connsiteX3" fmla="*/ 0 w 1028700"/>
              <a:gd name="connsiteY3" fmla="*/ 619125 h 619125"/>
              <a:gd name="connsiteX4" fmla="*/ 0 w 1028700"/>
              <a:gd name="connsiteY4" fmla="*/ 161925 h 619125"/>
              <a:gd name="connsiteX0" fmla="*/ 0 w 1028700"/>
              <a:gd name="connsiteY0" fmla="*/ 171161 h 628361"/>
              <a:gd name="connsiteX1" fmla="*/ 1028700 w 1028700"/>
              <a:gd name="connsiteY1" fmla="*/ 0 h 628361"/>
              <a:gd name="connsiteX2" fmla="*/ 1025332 w 1028700"/>
              <a:gd name="connsiteY2" fmla="*/ 558896 h 628361"/>
              <a:gd name="connsiteX3" fmla="*/ 0 w 1028700"/>
              <a:gd name="connsiteY3" fmla="*/ 628361 h 628361"/>
              <a:gd name="connsiteX4" fmla="*/ 0 w 1028700"/>
              <a:gd name="connsiteY4" fmla="*/ 171161 h 628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8700" h="628361">
                <a:moveTo>
                  <a:pt x="0" y="171161"/>
                </a:moveTo>
                <a:lnTo>
                  <a:pt x="1028700" y="0"/>
                </a:lnTo>
                <a:cubicBezTo>
                  <a:pt x="1027577" y="183220"/>
                  <a:pt x="1026455" y="375676"/>
                  <a:pt x="1025332" y="558896"/>
                </a:cubicBezTo>
                <a:lnTo>
                  <a:pt x="0" y="628361"/>
                </a:lnTo>
                <a:lnTo>
                  <a:pt x="0" y="171161"/>
                </a:lnTo>
                <a:close/>
              </a:path>
            </a:pathLst>
          </a:custGeom>
          <a:gradFill>
            <a:gsLst>
              <a:gs pos="0">
                <a:srgbClr val="A5A5A5">
                  <a:alpha val="0"/>
                </a:srgbClr>
              </a:gs>
              <a:gs pos="85000">
                <a:srgbClr val="A5A5A5">
                  <a:alpha val="0"/>
                </a:srgbClr>
              </a:gs>
              <a:gs pos="43000">
                <a:srgbClr val="A5A5A5">
                  <a:alpha val="34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/>
          <a:lstStyle/>
          <a:p>
            <a:pPr algn="ctr"/>
            <a:endParaRPr lang="it-IT" sz="1100"/>
          </a:p>
        </p:txBody>
      </p:sp>
      <p:sp>
        <p:nvSpPr>
          <p:cNvPr id="99" name="Rettangolo 98">
            <a:extLst>
              <a:ext uri="{FF2B5EF4-FFF2-40B4-BE49-F238E27FC236}">
                <a16:creationId xmlns:a16="http://schemas.microsoft.com/office/drawing/2014/main" xmlns="" id="{7D0407E5-37E6-48B8-B087-293A5ACF365A}"/>
              </a:ext>
            </a:extLst>
          </p:cNvPr>
          <p:cNvSpPr/>
          <p:nvPr/>
        </p:nvSpPr>
        <p:spPr>
          <a:xfrm>
            <a:off x="1513161" y="4119683"/>
            <a:ext cx="9140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tabLst>
                <a:tab pos="-990600" algn="l"/>
              </a:tabLst>
            </a:pPr>
            <a:r>
              <a:rPr lang="it-IT" sz="1400" dirty="0">
                <a:solidFill>
                  <a:schemeClr val="bg1"/>
                </a:solidFill>
              </a:rPr>
              <a:t>1.141.217</a:t>
            </a:r>
            <a:endParaRPr lang="it-IT" sz="1400" dirty="0">
              <a:solidFill>
                <a:schemeClr val="bg1"/>
              </a:solidFill>
              <a:latin typeface="Calibri" panose="020F0502020204030204" pitchFamily="34" charset="0"/>
              <a:ea typeface="?????? Pro W3"/>
              <a:cs typeface="Times New Roman" panose="02020603050405020304" pitchFamily="18" charset="0"/>
            </a:endParaRPr>
          </a:p>
        </p:txBody>
      </p:sp>
      <p:sp>
        <p:nvSpPr>
          <p:cNvPr id="100" name="Rettangolo 99">
            <a:extLst>
              <a:ext uri="{FF2B5EF4-FFF2-40B4-BE49-F238E27FC236}">
                <a16:creationId xmlns:a16="http://schemas.microsoft.com/office/drawing/2014/main" xmlns="" id="{91F3CA98-4EFC-4EB4-8829-1C84C32E1D0D}"/>
              </a:ext>
            </a:extLst>
          </p:cNvPr>
          <p:cNvSpPr/>
          <p:nvPr/>
        </p:nvSpPr>
        <p:spPr>
          <a:xfrm>
            <a:off x="1581289" y="3230945"/>
            <a:ext cx="7777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tabLst>
                <a:tab pos="-990600" algn="l"/>
              </a:tabLst>
            </a:pPr>
            <a:r>
              <a:rPr lang="it-IT" sz="1400">
                <a:solidFill>
                  <a:schemeClr val="bg1"/>
                </a:solidFill>
              </a:rPr>
              <a:t>366.083</a:t>
            </a:r>
          </a:p>
        </p:txBody>
      </p:sp>
      <p:sp>
        <p:nvSpPr>
          <p:cNvPr id="101" name="Rettangolo 100">
            <a:extLst>
              <a:ext uri="{FF2B5EF4-FFF2-40B4-BE49-F238E27FC236}">
                <a16:creationId xmlns:a16="http://schemas.microsoft.com/office/drawing/2014/main" xmlns="" id="{222FC37D-96D4-4D8A-8C69-E9DFDE21CE90}"/>
              </a:ext>
            </a:extLst>
          </p:cNvPr>
          <p:cNvSpPr/>
          <p:nvPr/>
        </p:nvSpPr>
        <p:spPr>
          <a:xfrm>
            <a:off x="1581289" y="2744699"/>
            <a:ext cx="7777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  <a:tabLst>
                <a:tab pos="-990600" algn="l"/>
              </a:tabLst>
            </a:pPr>
            <a:r>
              <a:rPr lang="it-IT" sz="1400">
                <a:solidFill>
                  <a:schemeClr val="bg1"/>
                </a:solidFill>
              </a:rPr>
              <a:t>340.193</a:t>
            </a:r>
          </a:p>
        </p:txBody>
      </p:sp>
      <p:sp>
        <p:nvSpPr>
          <p:cNvPr id="102" name="Rettangolo 101">
            <a:extLst>
              <a:ext uri="{FF2B5EF4-FFF2-40B4-BE49-F238E27FC236}">
                <a16:creationId xmlns:a16="http://schemas.microsoft.com/office/drawing/2014/main" xmlns="" id="{4610F694-3E28-49BC-9751-43AEF2DA71A1}"/>
              </a:ext>
            </a:extLst>
          </p:cNvPr>
          <p:cNvSpPr/>
          <p:nvPr/>
        </p:nvSpPr>
        <p:spPr>
          <a:xfrm>
            <a:off x="3539069" y="2175444"/>
            <a:ext cx="1289135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it-IT" sz="2000" b="1" dirty="0"/>
              <a:t>1.988.470 </a:t>
            </a:r>
            <a:endParaRPr lang="en-US" sz="2000" b="1" dirty="0"/>
          </a:p>
        </p:txBody>
      </p:sp>
      <p:sp>
        <p:nvSpPr>
          <p:cNvPr id="103" name="Rettangolo 102">
            <a:extLst>
              <a:ext uri="{FF2B5EF4-FFF2-40B4-BE49-F238E27FC236}">
                <a16:creationId xmlns:a16="http://schemas.microsoft.com/office/drawing/2014/main" xmlns="" id="{40EB433D-5361-4C25-9B5B-5491B54EDDA8}"/>
              </a:ext>
            </a:extLst>
          </p:cNvPr>
          <p:cNvSpPr/>
          <p:nvPr/>
        </p:nvSpPr>
        <p:spPr>
          <a:xfrm>
            <a:off x="1369854" y="2374858"/>
            <a:ext cx="1289135" cy="40011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it-IT" sz="2000" b="1" dirty="0"/>
              <a:t>1.847.493 </a:t>
            </a:r>
            <a:endParaRPr lang="en-US" sz="2000" b="1" dirty="0"/>
          </a:p>
        </p:txBody>
      </p:sp>
      <p:sp>
        <p:nvSpPr>
          <p:cNvPr id="104" name="Rettangolo 103">
            <a:extLst>
              <a:ext uri="{FF2B5EF4-FFF2-40B4-BE49-F238E27FC236}">
                <a16:creationId xmlns:a16="http://schemas.microsoft.com/office/drawing/2014/main" xmlns="" id="{8AAF2799-71A7-46B0-8190-006AB686E81D}"/>
              </a:ext>
            </a:extLst>
          </p:cNvPr>
          <p:cNvSpPr/>
          <p:nvPr/>
        </p:nvSpPr>
        <p:spPr>
          <a:xfrm>
            <a:off x="3731177" y="4119683"/>
            <a:ext cx="9140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  <a:tabLst>
                <a:tab pos="-990600" algn="l"/>
              </a:tabLst>
            </a:pPr>
            <a:r>
              <a:rPr lang="it-IT" sz="1400">
                <a:solidFill>
                  <a:schemeClr val="bg1"/>
                </a:solidFill>
              </a:rPr>
              <a:t>1.121.085</a:t>
            </a:r>
            <a:endParaRPr lang="it-IT" sz="1400">
              <a:solidFill>
                <a:schemeClr val="bg1"/>
              </a:solidFill>
              <a:latin typeface="Calibri" panose="020F0502020204030204" pitchFamily="34" charset="0"/>
              <a:ea typeface="?????? Pro W3"/>
              <a:cs typeface="Times New Roman" panose="02020603050405020304" pitchFamily="18" charset="0"/>
            </a:endParaRPr>
          </a:p>
        </p:txBody>
      </p:sp>
      <p:sp>
        <p:nvSpPr>
          <p:cNvPr id="105" name="Rettangolo 104">
            <a:extLst>
              <a:ext uri="{FF2B5EF4-FFF2-40B4-BE49-F238E27FC236}">
                <a16:creationId xmlns:a16="http://schemas.microsoft.com/office/drawing/2014/main" xmlns="" id="{EE41D5D6-DC33-4A5C-BBF6-B3C3E1D46E27}"/>
              </a:ext>
            </a:extLst>
          </p:cNvPr>
          <p:cNvSpPr/>
          <p:nvPr/>
        </p:nvSpPr>
        <p:spPr>
          <a:xfrm>
            <a:off x="3799305" y="3230945"/>
            <a:ext cx="7777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  <a:tabLst>
                <a:tab pos="-990600" algn="l"/>
              </a:tabLst>
            </a:pPr>
            <a:r>
              <a:rPr lang="it-IT" sz="1400">
                <a:solidFill>
                  <a:schemeClr val="bg1"/>
                </a:solidFill>
              </a:rPr>
              <a:t>432.907</a:t>
            </a:r>
            <a:endParaRPr lang="it-IT" sz="1400">
              <a:solidFill>
                <a:schemeClr val="bg1"/>
              </a:solidFill>
              <a:latin typeface="Calibri" panose="020F0502020204030204" pitchFamily="34" charset="0"/>
              <a:ea typeface="?????? Pro W3"/>
              <a:cs typeface="Times New Roman" panose="02020603050405020304" pitchFamily="18" charset="0"/>
            </a:endParaRPr>
          </a:p>
        </p:txBody>
      </p:sp>
      <p:sp>
        <p:nvSpPr>
          <p:cNvPr id="106" name="Rettangolo 105">
            <a:extLst>
              <a:ext uri="{FF2B5EF4-FFF2-40B4-BE49-F238E27FC236}">
                <a16:creationId xmlns:a16="http://schemas.microsoft.com/office/drawing/2014/main" xmlns="" id="{AFAC2735-A9A9-41D1-AA09-C73697B21758}"/>
              </a:ext>
            </a:extLst>
          </p:cNvPr>
          <p:cNvSpPr/>
          <p:nvPr/>
        </p:nvSpPr>
        <p:spPr>
          <a:xfrm>
            <a:off x="3799305" y="2670557"/>
            <a:ext cx="7777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  <a:tabLst>
                <a:tab pos="-990600" algn="l"/>
              </a:tabLst>
            </a:pPr>
            <a:r>
              <a:rPr lang="it-IT" sz="1400">
                <a:solidFill>
                  <a:schemeClr val="bg1"/>
                </a:solidFill>
              </a:rPr>
              <a:t>434.483</a:t>
            </a:r>
            <a:endParaRPr lang="it-IT" sz="1400">
              <a:solidFill>
                <a:schemeClr val="bg1"/>
              </a:solidFill>
              <a:latin typeface="Calibri" panose="020F0502020204030204" pitchFamily="34" charset="0"/>
              <a:ea typeface="?????? Pro W3"/>
              <a:cs typeface="Times New Roman" panose="02020603050405020304" pitchFamily="18" charset="0"/>
            </a:endParaRPr>
          </a:p>
        </p:txBody>
      </p:sp>
      <p:sp>
        <p:nvSpPr>
          <p:cNvPr id="4" name="Figura a mano libera: forma 3">
            <a:extLst>
              <a:ext uri="{FF2B5EF4-FFF2-40B4-BE49-F238E27FC236}">
                <a16:creationId xmlns:a16="http://schemas.microsoft.com/office/drawing/2014/main" xmlns="" id="{0E2B88FF-9CE2-4CA7-ABF1-1D42314486B5}"/>
              </a:ext>
            </a:extLst>
          </p:cNvPr>
          <p:cNvSpPr/>
          <p:nvPr/>
        </p:nvSpPr>
        <p:spPr>
          <a:xfrm>
            <a:off x="2569137" y="3054158"/>
            <a:ext cx="1044855" cy="569575"/>
          </a:xfrm>
          <a:custGeom>
            <a:avLst/>
            <a:gdLst>
              <a:gd name="connsiteX0" fmla="*/ 72210 w 1103604"/>
              <a:gd name="connsiteY0" fmla="*/ 67733 h 569575"/>
              <a:gd name="connsiteX1" fmla="*/ 1103604 w 1103604"/>
              <a:gd name="connsiteY1" fmla="*/ 0 h 569575"/>
              <a:gd name="connsiteX2" fmla="*/ 1100525 w 1103604"/>
              <a:gd name="connsiteY2" fmla="*/ 569575 h 569575"/>
              <a:gd name="connsiteX3" fmla="*/ 84525 w 1103604"/>
              <a:gd name="connsiteY3" fmla="*/ 544945 h 569575"/>
              <a:gd name="connsiteX4" fmla="*/ 72210 w 1103604"/>
              <a:gd name="connsiteY4" fmla="*/ 67733 h 569575"/>
              <a:gd name="connsiteX0" fmla="*/ 0 w 1031394"/>
              <a:gd name="connsiteY0" fmla="*/ 67733 h 569575"/>
              <a:gd name="connsiteX1" fmla="*/ 1031394 w 1031394"/>
              <a:gd name="connsiteY1" fmla="*/ 0 h 569575"/>
              <a:gd name="connsiteX2" fmla="*/ 1028315 w 1031394"/>
              <a:gd name="connsiteY2" fmla="*/ 569575 h 569575"/>
              <a:gd name="connsiteX3" fmla="*/ 12315 w 1031394"/>
              <a:gd name="connsiteY3" fmla="*/ 544945 h 569575"/>
              <a:gd name="connsiteX4" fmla="*/ 0 w 1031394"/>
              <a:gd name="connsiteY4" fmla="*/ 67733 h 569575"/>
              <a:gd name="connsiteX0" fmla="*/ 0 w 1031394"/>
              <a:gd name="connsiteY0" fmla="*/ 67733 h 569575"/>
              <a:gd name="connsiteX1" fmla="*/ 1031394 w 1031394"/>
              <a:gd name="connsiteY1" fmla="*/ 0 h 569575"/>
              <a:gd name="connsiteX2" fmla="*/ 1028315 w 1031394"/>
              <a:gd name="connsiteY2" fmla="*/ 569575 h 569575"/>
              <a:gd name="connsiteX3" fmla="*/ 12315 w 1031394"/>
              <a:gd name="connsiteY3" fmla="*/ 544945 h 569575"/>
              <a:gd name="connsiteX4" fmla="*/ 0 w 1031394"/>
              <a:gd name="connsiteY4" fmla="*/ 67733 h 569575"/>
              <a:gd name="connsiteX0" fmla="*/ 3079 w 1019079"/>
              <a:gd name="connsiteY0" fmla="*/ 70811 h 569575"/>
              <a:gd name="connsiteX1" fmla="*/ 1019079 w 1019079"/>
              <a:gd name="connsiteY1" fmla="*/ 0 h 569575"/>
              <a:gd name="connsiteX2" fmla="*/ 1016000 w 1019079"/>
              <a:gd name="connsiteY2" fmla="*/ 569575 h 569575"/>
              <a:gd name="connsiteX3" fmla="*/ 0 w 1019079"/>
              <a:gd name="connsiteY3" fmla="*/ 544945 h 569575"/>
              <a:gd name="connsiteX4" fmla="*/ 3079 w 1019079"/>
              <a:gd name="connsiteY4" fmla="*/ 70811 h 569575"/>
              <a:gd name="connsiteX0" fmla="*/ 3079 w 1019079"/>
              <a:gd name="connsiteY0" fmla="*/ 70811 h 569575"/>
              <a:gd name="connsiteX1" fmla="*/ 1019079 w 1019079"/>
              <a:gd name="connsiteY1" fmla="*/ 0 h 569575"/>
              <a:gd name="connsiteX2" fmla="*/ 1016000 w 1019079"/>
              <a:gd name="connsiteY2" fmla="*/ 569575 h 569575"/>
              <a:gd name="connsiteX3" fmla="*/ 0 w 1019079"/>
              <a:gd name="connsiteY3" fmla="*/ 544945 h 569575"/>
              <a:gd name="connsiteX4" fmla="*/ 3079 w 1019079"/>
              <a:gd name="connsiteY4" fmla="*/ 70811 h 56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9079" h="569575">
                <a:moveTo>
                  <a:pt x="3079" y="70811"/>
                </a:moveTo>
                <a:cubicBezTo>
                  <a:pt x="246817" y="60036"/>
                  <a:pt x="675281" y="22578"/>
                  <a:pt x="1019079" y="0"/>
                </a:cubicBezTo>
                <a:cubicBezTo>
                  <a:pt x="1018053" y="189858"/>
                  <a:pt x="1017026" y="379717"/>
                  <a:pt x="1016000" y="569575"/>
                </a:cubicBezTo>
                <a:lnTo>
                  <a:pt x="0" y="544945"/>
                </a:lnTo>
                <a:cubicBezTo>
                  <a:pt x="1026" y="395111"/>
                  <a:pt x="-1" y="312496"/>
                  <a:pt x="3079" y="70811"/>
                </a:cubicBezTo>
                <a:close/>
              </a:path>
            </a:pathLst>
          </a:custGeom>
          <a:gradFill>
            <a:gsLst>
              <a:gs pos="0">
                <a:srgbClr val="FFC000">
                  <a:alpha val="0"/>
                </a:srgbClr>
              </a:gs>
              <a:gs pos="88000">
                <a:srgbClr val="FFC000">
                  <a:alpha val="0"/>
                </a:srgbClr>
              </a:gs>
              <a:gs pos="42000">
                <a:srgbClr val="FFC000">
                  <a:alpha val="36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/>
          <a:lstStyle/>
          <a:p>
            <a:pPr algn="ctr"/>
            <a:endParaRPr lang="it-IT" sz="1100"/>
          </a:p>
        </p:txBody>
      </p:sp>
      <p:sp>
        <p:nvSpPr>
          <p:cNvPr id="111" name="Rettangolo 1">
            <a:extLst>
              <a:ext uri="{FF2B5EF4-FFF2-40B4-BE49-F238E27FC236}">
                <a16:creationId xmlns:a16="http://schemas.microsoft.com/office/drawing/2014/main" xmlns="" id="{F23FE788-8F02-494C-BA0F-0F257D73266A}"/>
              </a:ext>
            </a:extLst>
          </p:cNvPr>
          <p:cNvSpPr/>
          <p:nvPr/>
        </p:nvSpPr>
        <p:spPr>
          <a:xfrm>
            <a:off x="2573706" y="3594828"/>
            <a:ext cx="1043670" cy="1490134"/>
          </a:xfrm>
          <a:custGeom>
            <a:avLst/>
            <a:gdLst>
              <a:gd name="connsiteX0" fmla="*/ 0 w 1017924"/>
              <a:gd name="connsiteY0" fmla="*/ 0 h 1490134"/>
              <a:gd name="connsiteX1" fmla="*/ 1017924 w 1017924"/>
              <a:gd name="connsiteY1" fmla="*/ 0 h 1490134"/>
              <a:gd name="connsiteX2" fmla="*/ 1017924 w 1017924"/>
              <a:gd name="connsiteY2" fmla="*/ 1490134 h 1490134"/>
              <a:gd name="connsiteX3" fmla="*/ 0 w 1017924"/>
              <a:gd name="connsiteY3" fmla="*/ 1490134 h 1490134"/>
              <a:gd name="connsiteX4" fmla="*/ 0 w 1017924"/>
              <a:gd name="connsiteY4" fmla="*/ 0 h 1490134"/>
              <a:gd name="connsiteX0" fmla="*/ 0 w 1017924"/>
              <a:gd name="connsiteY0" fmla="*/ 0 h 1490134"/>
              <a:gd name="connsiteX1" fmla="*/ 1017924 w 1017924"/>
              <a:gd name="connsiteY1" fmla="*/ 30788 h 1490134"/>
              <a:gd name="connsiteX2" fmla="*/ 1017924 w 1017924"/>
              <a:gd name="connsiteY2" fmla="*/ 1490134 h 1490134"/>
              <a:gd name="connsiteX3" fmla="*/ 0 w 1017924"/>
              <a:gd name="connsiteY3" fmla="*/ 1490134 h 1490134"/>
              <a:gd name="connsiteX4" fmla="*/ 0 w 1017924"/>
              <a:gd name="connsiteY4" fmla="*/ 0 h 149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7924" h="1490134">
                <a:moveTo>
                  <a:pt x="0" y="0"/>
                </a:moveTo>
                <a:lnTo>
                  <a:pt x="1017924" y="30788"/>
                </a:lnTo>
                <a:lnTo>
                  <a:pt x="1017924" y="1490134"/>
                </a:lnTo>
                <a:lnTo>
                  <a:pt x="0" y="149013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1A72">
                  <a:alpha val="0"/>
                </a:srgbClr>
              </a:gs>
              <a:gs pos="88000">
                <a:srgbClr val="001A72">
                  <a:alpha val="0"/>
                </a:srgbClr>
              </a:gs>
              <a:gs pos="43000">
                <a:srgbClr val="001A72">
                  <a:alpha val="34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xmlns="" id="{AD72B3D2-187D-4854-B19A-F521364111F7}"/>
              </a:ext>
            </a:extLst>
          </p:cNvPr>
          <p:cNvGrpSpPr/>
          <p:nvPr/>
        </p:nvGrpSpPr>
        <p:grpSpPr>
          <a:xfrm>
            <a:off x="2735604" y="2556094"/>
            <a:ext cx="714852" cy="504000"/>
            <a:chOff x="2735604" y="2556094"/>
            <a:chExt cx="714852" cy="504000"/>
          </a:xfrm>
        </p:grpSpPr>
        <p:cxnSp>
          <p:nvCxnSpPr>
            <p:cNvPr id="113" name="Connettore 2 112">
              <a:extLst>
                <a:ext uri="{FF2B5EF4-FFF2-40B4-BE49-F238E27FC236}">
                  <a16:creationId xmlns:a16="http://schemas.microsoft.com/office/drawing/2014/main" xmlns="" id="{903E5697-198C-4FCD-BF2B-169E316D01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35604" y="2670557"/>
              <a:ext cx="714852" cy="290398"/>
            </a:xfrm>
            <a:prstGeom prst="straightConnector1">
              <a:avLst/>
            </a:prstGeom>
            <a:ln>
              <a:solidFill>
                <a:srgbClr val="A5A5A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Ovale 109">
              <a:extLst>
                <a:ext uri="{FF2B5EF4-FFF2-40B4-BE49-F238E27FC236}">
                  <a16:creationId xmlns:a16="http://schemas.microsoft.com/office/drawing/2014/main" xmlns="" id="{EC0FFF9F-CE4A-47FD-B78F-CAF7DDF0A4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13322" y="2556094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A5A5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+28%</a:t>
              </a:r>
            </a:p>
          </p:txBody>
        </p: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xmlns="" id="{FDD2C909-CF5B-435D-AB66-5C41B0AAE6B8}"/>
              </a:ext>
            </a:extLst>
          </p:cNvPr>
          <p:cNvGrpSpPr/>
          <p:nvPr/>
        </p:nvGrpSpPr>
        <p:grpSpPr>
          <a:xfrm>
            <a:off x="2726143" y="3112347"/>
            <a:ext cx="731672" cy="504000"/>
            <a:chOff x="2726143" y="3112347"/>
            <a:chExt cx="731672" cy="504000"/>
          </a:xfrm>
        </p:grpSpPr>
        <p:cxnSp>
          <p:nvCxnSpPr>
            <p:cNvPr id="112" name="Connettore 2 111">
              <a:extLst>
                <a:ext uri="{FF2B5EF4-FFF2-40B4-BE49-F238E27FC236}">
                  <a16:creationId xmlns:a16="http://schemas.microsoft.com/office/drawing/2014/main" xmlns="" id="{7D50E56E-07FD-40E4-B09E-BBDFFD7086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26143" y="3292417"/>
              <a:ext cx="731672" cy="164453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Ovale 107">
              <a:extLst>
                <a:ext uri="{FF2B5EF4-FFF2-40B4-BE49-F238E27FC236}">
                  <a16:creationId xmlns:a16="http://schemas.microsoft.com/office/drawing/2014/main" xmlns="" id="{31CB9B3B-A51E-454C-84F9-64A10F4072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13322" y="3112347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+18%</a:t>
              </a:r>
            </a:p>
          </p:txBody>
        </p: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xmlns="" id="{799D7773-87E9-479E-BA3A-3397DB414AD9}"/>
              </a:ext>
            </a:extLst>
          </p:cNvPr>
          <p:cNvGrpSpPr/>
          <p:nvPr/>
        </p:nvGrpSpPr>
        <p:grpSpPr>
          <a:xfrm>
            <a:off x="2681728" y="4066512"/>
            <a:ext cx="776087" cy="504000"/>
            <a:chOff x="2681728" y="4066512"/>
            <a:chExt cx="776087" cy="504000"/>
          </a:xfrm>
        </p:grpSpPr>
        <p:cxnSp>
          <p:nvCxnSpPr>
            <p:cNvPr id="9" name="Connettore 2 8">
              <a:extLst>
                <a:ext uri="{FF2B5EF4-FFF2-40B4-BE49-F238E27FC236}">
                  <a16:creationId xmlns:a16="http://schemas.microsoft.com/office/drawing/2014/main" xmlns="" id="{31E12777-D1D7-4E78-B968-2C43A50B4193}"/>
                </a:ext>
              </a:extLst>
            </p:cNvPr>
            <p:cNvCxnSpPr/>
            <p:nvPr/>
          </p:nvCxnSpPr>
          <p:spPr>
            <a:xfrm>
              <a:off x="2681728" y="4256941"/>
              <a:ext cx="776087" cy="118209"/>
            </a:xfrm>
            <a:prstGeom prst="straightConnector1">
              <a:avLst/>
            </a:prstGeom>
            <a:ln>
              <a:solidFill>
                <a:srgbClr val="001A7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Ovale 108">
              <a:extLst>
                <a:ext uri="{FF2B5EF4-FFF2-40B4-BE49-F238E27FC236}">
                  <a16:creationId xmlns:a16="http://schemas.microsoft.com/office/drawing/2014/main" xmlns="" id="{09E5683E-F688-4B11-9DAC-F4A1DBEB5A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13322" y="4066512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1A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-2%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340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50"/>
                            </p:stCondLst>
                            <p:childTnLst>
                              <p:par>
                                <p:cTn id="50" presetID="16" presetClass="entr" presetSubtype="4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5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23" grpId="0" animBg="1"/>
      <p:bldP spid="24" grpId="0" animBg="1"/>
      <p:bldP spid="25" grpId="0" animBg="1"/>
      <p:bldP spid="34" grpId="0" animBg="1"/>
      <p:bldP spid="35" grpId="0" animBg="1"/>
      <p:bldP spid="36" grpId="0" animBg="1"/>
      <p:bldGraphic spid="81" grpId="0" uiExpand="1">
        <p:bldSub>
          <a:bldChart bld="category"/>
        </p:bldSub>
      </p:bldGraphic>
      <p:bldP spid="3" grpId="0" animBg="1"/>
      <p:bldP spid="102" grpId="0"/>
      <p:bldP spid="103" grpId="0"/>
      <p:bldP spid="4" grpId="0" animBg="1"/>
      <p:bldP spid="1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con angoli arrotondati sullo stesso lato 29"/>
          <p:cNvSpPr/>
          <p:nvPr/>
        </p:nvSpPr>
        <p:spPr>
          <a:xfrm rot="10800000">
            <a:off x="677916" y="1563111"/>
            <a:ext cx="10129345" cy="4409641"/>
          </a:xfrm>
          <a:prstGeom prst="bracketPair">
            <a:avLst>
              <a:gd name="adj" fmla="val 6909"/>
            </a:avLst>
          </a:prstGeom>
          <a:noFill/>
          <a:ln w="38100">
            <a:solidFill>
              <a:srgbClr val="001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sz="2000" b="1">
              <a:solidFill>
                <a:srgbClr val="001A72"/>
              </a:solidFill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xmlns="" id="{04F1DFDB-9B2C-416D-96B7-9C69619AC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mercato in Italia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xmlns="" id="{E83F266D-62D4-4190-BF38-29D06E304D1B}"/>
              </a:ext>
            </a:extLst>
          </p:cNvPr>
          <p:cNvGrpSpPr/>
          <p:nvPr/>
        </p:nvGrpSpPr>
        <p:grpSpPr>
          <a:xfrm>
            <a:off x="2790187" y="4278733"/>
            <a:ext cx="5893909" cy="489545"/>
            <a:chOff x="2790187" y="4363878"/>
            <a:chExt cx="5893909" cy="462491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6" name="Triangolo 44"/>
            <p:cNvSpPr/>
            <p:nvPr/>
          </p:nvSpPr>
          <p:spPr>
            <a:xfrm rot="10800000">
              <a:off x="2790187" y="4363878"/>
              <a:ext cx="767105" cy="445076"/>
            </a:xfrm>
            <a:prstGeom prst="triangl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Triangolo 44"/>
            <p:cNvSpPr/>
            <p:nvPr/>
          </p:nvSpPr>
          <p:spPr>
            <a:xfrm rot="10800000">
              <a:off x="7916991" y="4381293"/>
              <a:ext cx="767105" cy="445076"/>
            </a:xfrm>
            <a:prstGeom prst="triangle">
              <a:avLst/>
            </a:prstGeom>
            <a:grp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" name="Rettangolo con angoli arrotondati sullo stesso lato 29" descr=" 21"/>
          <p:cNvSpPr/>
          <p:nvPr/>
        </p:nvSpPr>
        <p:spPr>
          <a:xfrm>
            <a:off x="5962794" y="4960539"/>
            <a:ext cx="4408198" cy="672786"/>
          </a:xfrm>
          <a:prstGeom prst="roundRect">
            <a:avLst/>
          </a:prstGeom>
          <a:solidFill>
            <a:schemeClr val="bg1"/>
          </a:solidFill>
          <a:ln w="34925">
            <a:gradFill flip="none" rotWithShape="1">
              <a:gsLst>
                <a:gs pos="0">
                  <a:srgbClr val="001A72">
                    <a:alpha val="0"/>
                  </a:srgbClr>
                </a:gs>
                <a:gs pos="100000">
                  <a:srgbClr val="001A72"/>
                </a:gs>
              </a:gsLst>
              <a:lin ang="0" scaled="1"/>
              <a:tileRect/>
            </a:gradFill>
          </a:ln>
          <a:effectLst>
            <a:outerShdw dist="12700" dir="3600000" sx="101000" sy="101000" algn="l" rotWithShape="0">
              <a:srgbClr val="FD101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>
                <a:solidFill>
                  <a:srgbClr val="FD1010"/>
                </a:solidFill>
              </a:rPr>
              <a:t>PERMUTA</a:t>
            </a:r>
          </a:p>
        </p:txBody>
      </p:sp>
      <p:sp>
        <p:nvSpPr>
          <p:cNvPr id="10" name="Rettangolo con angoli arrotondati sullo stesso lato 29" descr=" 21"/>
          <p:cNvSpPr/>
          <p:nvPr/>
        </p:nvSpPr>
        <p:spPr>
          <a:xfrm>
            <a:off x="1106302" y="4960539"/>
            <a:ext cx="4402493" cy="672785"/>
          </a:xfrm>
          <a:prstGeom prst="roundRect">
            <a:avLst/>
          </a:prstGeom>
          <a:solidFill>
            <a:schemeClr val="bg1"/>
          </a:solidFill>
          <a:ln w="34925">
            <a:gradFill flip="none" rotWithShape="1">
              <a:gsLst>
                <a:gs pos="0">
                  <a:srgbClr val="001A72">
                    <a:alpha val="0"/>
                  </a:srgbClr>
                </a:gs>
                <a:gs pos="100000">
                  <a:srgbClr val="001A72"/>
                </a:gs>
              </a:gsLst>
              <a:lin ang="0" scaled="1"/>
              <a:tileRect/>
            </a:gradFill>
          </a:ln>
          <a:effectLst>
            <a:outerShdw dist="12700" dir="3600000" sx="101000" sy="101000" algn="l" rotWithShape="0">
              <a:srgbClr val="FD101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>
                <a:solidFill>
                  <a:srgbClr val="FD1010"/>
                </a:solidFill>
              </a:rPr>
              <a:t>SERVIZI</a:t>
            </a:r>
          </a:p>
        </p:txBody>
      </p:sp>
      <p:sp>
        <p:nvSpPr>
          <p:cNvPr id="4" name="Rettangolo con angoli arrotondati sullo stesso lato 29"/>
          <p:cNvSpPr/>
          <p:nvPr/>
        </p:nvSpPr>
        <p:spPr>
          <a:xfrm>
            <a:off x="1123457" y="1819653"/>
            <a:ext cx="9231016" cy="596263"/>
          </a:xfrm>
          <a:prstGeom prst="roundRect">
            <a:avLst/>
          </a:prstGeom>
          <a:solidFill>
            <a:schemeClr val="bg1">
              <a:lumMod val="95000"/>
              <a:alpha val="80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NUOVO CANALE KM 0</a:t>
            </a:r>
          </a:p>
        </p:txBody>
      </p:sp>
      <p:sp>
        <p:nvSpPr>
          <p:cNvPr id="18" name="Rettangolo con angoli arrotondati sullo stesso lato 29"/>
          <p:cNvSpPr/>
          <p:nvPr/>
        </p:nvSpPr>
        <p:spPr>
          <a:xfrm>
            <a:off x="1139975" y="2649249"/>
            <a:ext cx="9231016" cy="596263"/>
          </a:xfrm>
          <a:prstGeom prst="roundRect">
            <a:avLst/>
          </a:prstGeom>
          <a:solidFill>
            <a:schemeClr val="bg1">
              <a:lumMod val="95000"/>
              <a:alpha val="80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GUERRA SUI PREZZI</a:t>
            </a:r>
          </a:p>
        </p:txBody>
      </p:sp>
      <p:sp>
        <p:nvSpPr>
          <p:cNvPr id="20" name="Rettangolo con angoli arrotondati sullo stesso lato 29"/>
          <p:cNvSpPr/>
          <p:nvPr/>
        </p:nvSpPr>
        <p:spPr>
          <a:xfrm>
            <a:off x="1125818" y="3463991"/>
            <a:ext cx="9231016" cy="596263"/>
          </a:xfrm>
          <a:prstGeom prst="roundRect">
            <a:avLst/>
          </a:prstGeom>
          <a:solidFill>
            <a:schemeClr val="bg1">
              <a:lumMod val="95000"/>
              <a:alpha val="80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FOCUS SU TUTTI I BUSINESS</a:t>
            </a:r>
          </a:p>
        </p:txBody>
      </p:sp>
      <p:cxnSp>
        <p:nvCxnSpPr>
          <p:cNvPr id="22" name="Straight Connector 20">
            <a:extLst>
              <a:ext uri="{FF2B5EF4-FFF2-40B4-BE49-F238E27FC236}">
                <a16:creationId xmlns:a16="http://schemas.microsoft.com/office/drawing/2014/main" xmlns="" id="{9B0B3CEE-D2A9-4CD8-8C68-07FE91C7C9EB}"/>
              </a:ext>
            </a:extLst>
          </p:cNvPr>
          <p:cNvCxnSpPr>
            <a:cxnSpLocks/>
          </p:cNvCxnSpPr>
          <p:nvPr/>
        </p:nvCxnSpPr>
        <p:spPr>
          <a:xfrm>
            <a:off x="0" y="5302443"/>
            <a:ext cx="1461443" cy="0"/>
          </a:xfrm>
          <a:prstGeom prst="line">
            <a:avLst/>
          </a:prstGeom>
          <a:ln w="28575">
            <a:solidFill>
              <a:srgbClr val="001A72"/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0">
            <a:extLst>
              <a:ext uri="{FF2B5EF4-FFF2-40B4-BE49-F238E27FC236}">
                <a16:creationId xmlns:a16="http://schemas.microsoft.com/office/drawing/2014/main" xmlns="" id="{0167D46B-3E77-4DAE-B03B-2CE4E2CB971C}"/>
              </a:ext>
            </a:extLst>
          </p:cNvPr>
          <p:cNvCxnSpPr>
            <a:cxnSpLocks/>
          </p:cNvCxnSpPr>
          <p:nvPr/>
        </p:nvCxnSpPr>
        <p:spPr>
          <a:xfrm>
            <a:off x="10068791" y="5302443"/>
            <a:ext cx="1014633" cy="0"/>
          </a:xfrm>
          <a:prstGeom prst="line">
            <a:avLst/>
          </a:prstGeom>
          <a:ln w="28575">
            <a:solidFill>
              <a:srgbClr val="FD1010"/>
            </a:solidFill>
            <a:prstDash val="sysDot"/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485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10" grpId="0" animBg="1"/>
      <p:bldP spid="4" grpId="0" animBg="1"/>
      <p:bldP spid="18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50000" sy="5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con angoli arrotondati sullo stesso lato 29">
            <a:extLst>
              <a:ext uri="{FF2B5EF4-FFF2-40B4-BE49-F238E27FC236}">
                <a16:creationId xmlns:a16="http://schemas.microsoft.com/office/drawing/2014/main" xmlns="" id="{F1FD455A-2425-44CD-80FE-324986C872AC}"/>
              </a:ext>
            </a:extLst>
          </p:cNvPr>
          <p:cNvSpPr/>
          <p:nvPr/>
        </p:nvSpPr>
        <p:spPr>
          <a:xfrm rot="10800000">
            <a:off x="538916" y="2711705"/>
            <a:ext cx="8214553" cy="930680"/>
          </a:xfrm>
          <a:prstGeom prst="round2SameRect">
            <a:avLst>
              <a:gd name="adj1" fmla="val 6005"/>
              <a:gd name="adj2" fmla="val 10097"/>
            </a:avLst>
          </a:prstGeom>
          <a:solidFill>
            <a:schemeClr val="bg1">
              <a:alpha val="80000"/>
            </a:schemeClr>
          </a:solidFill>
          <a:ln w="38100">
            <a:solidFill>
              <a:srgbClr val="DA2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it-IT" sz="20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CD31D5AD-DE0D-4441-84A6-A8977673D830}"/>
              </a:ext>
            </a:extLst>
          </p:cNvPr>
          <p:cNvSpPr txBox="1"/>
          <p:nvPr/>
        </p:nvSpPr>
        <p:spPr>
          <a:xfrm>
            <a:off x="891588" y="2864770"/>
            <a:ext cx="7985709" cy="69801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>
              <a:lnSpc>
                <a:spcPct val="80000"/>
              </a:lnSpc>
              <a:buClr>
                <a:schemeClr val="bg1"/>
              </a:buClr>
              <a:buSzPct val="120000"/>
              <a:tabLst>
                <a:tab pos="269875" algn="l"/>
              </a:tabLst>
            </a:pPr>
            <a:r>
              <a:rPr lang="it-IT" sz="4800" b="1" kern="0" dirty="0">
                <a:solidFill>
                  <a:srgbClr val="DA291C"/>
                </a:solidFill>
                <a:latin typeface="Calibri" pitchFamily="34" charset="0"/>
                <a:cs typeface="Calibri" pitchFamily="34" charset="0"/>
              </a:rPr>
              <a:t>Come sarà l’usato del futuro?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xmlns="" id="{8B6A714C-62A8-439F-86EB-CBC4C7ED374F}"/>
              </a:ext>
            </a:extLst>
          </p:cNvPr>
          <p:cNvGrpSpPr/>
          <p:nvPr/>
        </p:nvGrpSpPr>
        <p:grpSpPr>
          <a:xfrm>
            <a:off x="611544" y="3010790"/>
            <a:ext cx="332509" cy="3818635"/>
            <a:chOff x="611544" y="3010790"/>
            <a:chExt cx="332509" cy="3818635"/>
          </a:xfrm>
        </p:grpSpPr>
        <p:sp>
          <p:nvSpPr>
            <p:cNvPr id="7" name="Ovale 6">
              <a:extLst>
                <a:ext uri="{FF2B5EF4-FFF2-40B4-BE49-F238E27FC236}">
                  <a16:creationId xmlns:a16="http://schemas.microsoft.com/office/drawing/2014/main" xmlns="" id="{CF52C917-2EA1-4981-9F8D-A9548C9D7B6D}"/>
                </a:ext>
              </a:extLst>
            </p:cNvPr>
            <p:cNvSpPr/>
            <p:nvPr/>
          </p:nvSpPr>
          <p:spPr>
            <a:xfrm>
              <a:off x="611544" y="3010790"/>
              <a:ext cx="332509" cy="332509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/>
            </a:p>
          </p:txBody>
        </p:sp>
        <p:cxnSp>
          <p:nvCxnSpPr>
            <p:cNvPr id="8" name="Straight Connector 20">
              <a:extLst>
                <a:ext uri="{FF2B5EF4-FFF2-40B4-BE49-F238E27FC236}">
                  <a16:creationId xmlns:a16="http://schemas.microsoft.com/office/drawing/2014/main" xmlns="" id="{D6BD88BE-1294-42F8-9C7D-57EF0960F4A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799" y="3185201"/>
              <a:ext cx="0" cy="3644224"/>
            </a:xfrm>
            <a:prstGeom prst="line">
              <a:avLst/>
            </a:prstGeom>
            <a:ln w="34925">
              <a:solidFill>
                <a:schemeClr val="bg1"/>
              </a:solidFill>
              <a:prstDash val="sysDot"/>
              <a:headEnd w="lg" len="med"/>
              <a:tailEnd type="oval" w="lg" len="lg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8621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con angoli arrotondati sullo stesso lato 29">
            <a:extLst>
              <a:ext uri="{FF2B5EF4-FFF2-40B4-BE49-F238E27FC236}">
                <a16:creationId xmlns:a16="http://schemas.microsoft.com/office/drawing/2014/main" xmlns="" id="{18F59734-7246-4E2F-9CC9-87019F94368E}"/>
              </a:ext>
            </a:extLst>
          </p:cNvPr>
          <p:cNvSpPr/>
          <p:nvPr/>
        </p:nvSpPr>
        <p:spPr>
          <a:xfrm rot="10800000">
            <a:off x="334962" y="806012"/>
            <a:ext cx="5130655" cy="2249492"/>
          </a:xfrm>
          <a:prstGeom prst="round2SameRect">
            <a:avLst>
              <a:gd name="adj1" fmla="val 6005"/>
              <a:gd name="adj2" fmla="val 10097"/>
            </a:avLst>
          </a:prstGeom>
          <a:solidFill>
            <a:schemeClr val="bg1">
              <a:alpha val="80000"/>
            </a:schemeClr>
          </a:solidFill>
          <a:ln w="38100">
            <a:solidFill>
              <a:srgbClr val="152D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it-IT" dirty="0"/>
          </a:p>
        </p:txBody>
      </p:sp>
      <p:sp>
        <p:nvSpPr>
          <p:cNvPr id="14" name="Rettangolo con angoli arrotondati sullo stesso lato 29">
            <a:extLst>
              <a:ext uri="{FF2B5EF4-FFF2-40B4-BE49-F238E27FC236}">
                <a16:creationId xmlns:a16="http://schemas.microsoft.com/office/drawing/2014/main" xmlns="" id="{AC749BF8-A3BB-4A01-9DFA-10ED1B71AA67}"/>
              </a:ext>
            </a:extLst>
          </p:cNvPr>
          <p:cNvSpPr/>
          <p:nvPr/>
        </p:nvSpPr>
        <p:spPr>
          <a:xfrm rot="10800000">
            <a:off x="5465617" y="3707446"/>
            <a:ext cx="5130655" cy="2249492"/>
          </a:xfrm>
          <a:prstGeom prst="round2SameRect">
            <a:avLst>
              <a:gd name="adj1" fmla="val 6005"/>
              <a:gd name="adj2" fmla="val 10097"/>
            </a:avLst>
          </a:prstGeom>
          <a:solidFill>
            <a:schemeClr val="bg1">
              <a:alpha val="80000"/>
            </a:schemeClr>
          </a:solidFill>
          <a:ln w="38100">
            <a:solidFill>
              <a:srgbClr val="DA2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F5AF219D-20C9-4BEC-BA8C-37A933494984}"/>
              </a:ext>
            </a:extLst>
          </p:cNvPr>
          <p:cNvSpPr txBox="1"/>
          <p:nvPr/>
        </p:nvSpPr>
        <p:spPr>
          <a:xfrm>
            <a:off x="5476008" y="4042902"/>
            <a:ext cx="5070959" cy="168046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>
              <a:lnSpc>
                <a:spcPct val="80000"/>
              </a:lnSpc>
              <a:buClr>
                <a:schemeClr val="bg1"/>
              </a:buClr>
              <a:buSzPct val="120000"/>
              <a:tabLst>
                <a:tab pos="269875" algn="l"/>
              </a:tabLst>
            </a:pPr>
            <a:r>
              <a:rPr lang="it-IT" sz="4000" kern="0" dirty="0">
                <a:solidFill>
                  <a:srgbClr val="DA291C"/>
                </a:solidFill>
                <a:latin typeface="Calibri" pitchFamily="34" charset="0"/>
                <a:cs typeface="Calibri" pitchFamily="34" charset="0"/>
              </a:rPr>
              <a:t>BISOGNA</a:t>
            </a:r>
            <a:r>
              <a:rPr lang="it-IT" sz="4000" b="1" kern="0" dirty="0">
                <a:solidFill>
                  <a:srgbClr val="DA291C"/>
                </a:solidFill>
                <a:latin typeface="Calibri" pitchFamily="34" charset="0"/>
                <a:cs typeface="Calibri" pitchFamily="34" charset="0"/>
              </a:rPr>
              <a:t> CREARE </a:t>
            </a:r>
            <a:r>
              <a:rPr lang="it-IT" sz="4800" b="1" kern="0" dirty="0">
                <a:solidFill>
                  <a:srgbClr val="DA291C"/>
                </a:solidFill>
                <a:latin typeface="Calibri" pitchFamily="34" charset="0"/>
                <a:cs typeface="Calibri" pitchFamily="34" charset="0"/>
              </a:rPr>
              <a:t>VALORE</a:t>
            </a:r>
            <a:r>
              <a:rPr lang="it-IT" sz="4000" b="1" kern="0" dirty="0">
                <a:solidFill>
                  <a:srgbClr val="DA291C"/>
                </a:solidFill>
                <a:latin typeface="Calibri" pitchFamily="34" charset="0"/>
                <a:cs typeface="Calibri" pitchFamily="34" charset="0"/>
              </a:rPr>
              <a:t> ANCHE</a:t>
            </a:r>
            <a:br>
              <a:rPr lang="it-IT" sz="4000" b="1" kern="0" dirty="0">
                <a:solidFill>
                  <a:srgbClr val="DA291C"/>
                </a:solidFill>
                <a:latin typeface="Calibri" pitchFamily="34" charset="0"/>
                <a:cs typeface="Calibri" pitchFamily="34" charset="0"/>
              </a:rPr>
            </a:br>
            <a:r>
              <a:rPr lang="it-IT" sz="4000" b="1" kern="0" dirty="0">
                <a:solidFill>
                  <a:srgbClr val="DA291C"/>
                </a:solidFill>
                <a:latin typeface="Calibri" pitchFamily="34" charset="0"/>
                <a:cs typeface="Calibri" pitchFamily="34" charset="0"/>
              </a:rPr>
              <a:t>CON LA PERMUTA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E8819129-C9D1-4AAD-B6F0-1FD9F971C3DE}"/>
              </a:ext>
            </a:extLst>
          </p:cNvPr>
          <p:cNvSpPr txBox="1"/>
          <p:nvPr/>
        </p:nvSpPr>
        <p:spPr>
          <a:xfrm>
            <a:off x="507994" y="1124410"/>
            <a:ext cx="4783257" cy="168046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>
            <a:defPPr>
              <a:defRPr lang="it-IT"/>
            </a:defPPr>
            <a:lvl1pPr algn="ctr">
              <a:lnSpc>
                <a:spcPct val="80000"/>
              </a:lnSpc>
              <a:buClr>
                <a:schemeClr val="bg1"/>
              </a:buClr>
              <a:buSzPct val="120000"/>
              <a:tabLst>
                <a:tab pos="269875" algn="l"/>
              </a:tabLst>
              <a:defRPr sz="4000" kern="0">
                <a:solidFill>
                  <a:srgbClr val="DA291C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it-IT" dirty="0">
                <a:solidFill>
                  <a:srgbClr val="001A72"/>
                </a:solidFill>
              </a:rPr>
              <a:t>PER GUADAGNARE</a:t>
            </a:r>
            <a:br>
              <a:rPr lang="it-IT" dirty="0">
                <a:solidFill>
                  <a:srgbClr val="001A72"/>
                </a:solidFill>
              </a:rPr>
            </a:br>
            <a:r>
              <a:rPr lang="it-IT" sz="4800" b="1" dirty="0">
                <a:solidFill>
                  <a:srgbClr val="001A72"/>
                </a:solidFill>
              </a:rPr>
              <a:t>DI PIÙ </a:t>
            </a:r>
            <a:r>
              <a:rPr lang="it-IT" dirty="0">
                <a:solidFill>
                  <a:srgbClr val="001A72"/>
                </a:solidFill>
              </a:rPr>
              <a:t/>
            </a:r>
            <a:br>
              <a:rPr lang="it-IT" dirty="0">
                <a:solidFill>
                  <a:srgbClr val="001A72"/>
                </a:solidFill>
              </a:rPr>
            </a:br>
            <a:r>
              <a:rPr lang="it-IT" dirty="0">
                <a:solidFill>
                  <a:srgbClr val="001A72"/>
                </a:solidFill>
              </a:rPr>
              <a:t>VENDENDO IL NUOVO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xmlns="" id="{B87116C5-3867-457A-A958-83829242A513}"/>
              </a:ext>
            </a:extLst>
          </p:cNvPr>
          <p:cNvGrpSpPr/>
          <p:nvPr/>
        </p:nvGrpSpPr>
        <p:grpSpPr>
          <a:xfrm>
            <a:off x="421138" y="-10391"/>
            <a:ext cx="332509" cy="1297331"/>
            <a:chOff x="421138" y="-10391"/>
            <a:chExt cx="332509" cy="1297331"/>
          </a:xfrm>
        </p:grpSpPr>
        <p:sp>
          <p:nvSpPr>
            <p:cNvPr id="17" name="Ovale 16">
              <a:extLst>
                <a:ext uri="{FF2B5EF4-FFF2-40B4-BE49-F238E27FC236}">
                  <a16:creationId xmlns:a16="http://schemas.microsoft.com/office/drawing/2014/main" xmlns="" id="{431F35FA-6961-471F-9B15-622673F69CC2}"/>
                </a:ext>
              </a:extLst>
            </p:cNvPr>
            <p:cNvSpPr/>
            <p:nvPr/>
          </p:nvSpPr>
          <p:spPr>
            <a:xfrm>
              <a:off x="421138" y="954431"/>
              <a:ext cx="332509" cy="332509"/>
            </a:xfrm>
            <a:prstGeom prst="ellipse">
              <a:avLst/>
            </a:prstGeom>
            <a:solidFill>
              <a:srgbClr val="001A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8" name="Straight Connector 20">
              <a:extLst>
                <a:ext uri="{FF2B5EF4-FFF2-40B4-BE49-F238E27FC236}">
                  <a16:creationId xmlns:a16="http://schemas.microsoft.com/office/drawing/2014/main" xmlns="" id="{67615C45-6D95-4FCC-A1DF-26087EB3172B}"/>
                </a:ext>
              </a:extLst>
            </p:cNvPr>
            <p:cNvCxnSpPr>
              <a:cxnSpLocks/>
            </p:cNvCxnSpPr>
            <p:nvPr/>
          </p:nvCxnSpPr>
          <p:spPr>
            <a:xfrm>
              <a:off x="587393" y="-10391"/>
              <a:ext cx="0" cy="1122627"/>
            </a:xfrm>
            <a:prstGeom prst="line">
              <a:avLst/>
            </a:prstGeom>
            <a:ln w="34925">
              <a:solidFill>
                <a:schemeClr val="bg1"/>
              </a:solidFill>
              <a:prstDash val="sysDot"/>
              <a:headEnd w="lg" len="med"/>
              <a:tailEnd type="oval" w="lg" len="lg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xmlns="" id="{9B1E0622-E45D-4252-A0BD-59FB6DA27260}"/>
              </a:ext>
            </a:extLst>
          </p:cNvPr>
          <p:cNvGrpSpPr/>
          <p:nvPr/>
        </p:nvGrpSpPr>
        <p:grpSpPr>
          <a:xfrm>
            <a:off x="10156030" y="5445673"/>
            <a:ext cx="332509" cy="1367854"/>
            <a:chOff x="10156030" y="5445673"/>
            <a:chExt cx="332509" cy="1367854"/>
          </a:xfrm>
        </p:grpSpPr>
        <p:sp>
          <p:nvSpPr>
            <p:cNvPr id="19" name="Ovale 18">
              <a:extLst>
                <a:ext uri="{FF2B5EF4-FFF2-40B4-BE49-F238E27FC236}">
                  <a16:creationId xmlns:a16="http://schemas.microsoft.com/office/drawing/2014/main" xmlns="" id="{743996F6-AF2E-489C-A8CD-5F0DCEB90B56}"/>
                </a:ext>
              </a:extLst>
            </p:cNvPr>
            <p:cNvSpPr/>
            <p:nvPr/>
          </p:nvSpPr>
          <p:spPr>
            <a:xfrm>
              <a:off x="10156030" y="5445673"/>
              <a:ext cx="332509" cy="332509"/>
            </a:xfrm>
            <a:prstGeom prst="ellipse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0" name="Straight Connector 20">
              <a:extLst>
                <a:ext uri="{FF2B5EF4-FFF2-40B4-BE49-F238E27FC236}">
                  <a16:creationId xmlns:a16="http://schemas.microsoft.com/office/drawing/2014/main" xmlns="" id="{F4195417-0FF5-4F06-8673-D5F22CDB43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22285" y="5613870"/>
              <a:ext cx="0" cy="1199657"/>
            </a:xfrm>
            <a:prstGeom prst="line">
              <a:avLst/>
            </a:prstGeom>
            <a:ln w="34925">
              <a:solidFill>
                <a:schemeClr val="bg1"/>
              </a:solidFill>
              <a:prstDash val="sysDot"/>
              <a:headEnd w="lg" len="med"/>
              <a:tailEnd type="oval" w="lg" len="lg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4731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3238500" y="3090069"/>
            <a:ext cx="5715000" cy="677863"/>
          </a:xfrm>
        </p:spPr>
        <p:txBody>
          <a:bodyPr anchor="ctr"/>
          <a:lstStyle/>
          <a:p>
            <a:pPr algn="ctr"/>
            <a:r>
              <a:rPr lang="it-IT" sz="4800" dirty="0">
                <a:solidFill>
                  <a:schemeClr val="bg1"/>
                </a:solidFill>
              </a:rPr>
              <a:t>VIDEO VENDITORI NUOVO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con angoli arrotondati sullo stesso lato 29">
            <a:extLst>
              <a:ext uri="{FF2B5EF4-FFF2-40B4-BE49-F238E27FC236}">
                <a16:creationId xmlns:a16="http://schemas.microsoft.com/office/drawing/2014/main" xmlns="" id="{A399C8DF-DAF5-47FD-B458-97D205EB8A3E}"/>
              </a:ext>
            </a:extLst>
          </p:cNvPr>
          <p:cNvSpPr/>
          <p:nvPr/>
        </p:nvSpPr>
        <p:spPr>
          <a:xfrm rot="10800000">
            <a:off x="577705" y="1776422"/>
            <a:ext cx="10026933" cy="3585305"/>
          </a:xfrm>
          <a:prstGeom prst="round2SameRect">
            <a:avLst>
              <a:gd name="adj1" fmla="val 6005"/>
              <a:gd name="adj2" fmla="val 10097"/>
            </a:avLst>
          </a:prstGeom>
          <a:solidFill>
            <a:schemeClr val="bg1">
              <a:alpha val="80000"/>
            </a:schemeClr>
          </a:solidFill>
          <a:ln w="38100">
            <a:solidFill>
              <a:srgbClr val="001A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Straight Connector 20">
            <a:extLst>
              <a:ext uri="{FF2B5EF4-FFF2-40B4-BE49-F238E27FC236}">
                <a16:creationId xmlns:a16="http://schemas.microsoft.com/office/drawing/2014/main" xmlns="" id="{B836C968-9431-4DDD-BB6D-3F7A21B5936B}"/>
              </a:ext>
            </a:extLst>
          </p:cNvPr>
          <p:cNvCxnSpPr>
            <a:cxnSpLocks/>
          </p:cNvCxnSpPr>
          <p:nvPr/>
        </p:nvCxnSpPr>
        <p:spPr>
          <a:xfrm>
            <a:off x="1043819" y="2017021"/>
            <a:ext cx="0" cy="3118539"/>
          </a:xfrm>
          <a:prstGeom prst="line">
            <a:avLst/>
          </a:prstGeom>
          <a:ln w="22225">
            <a:solidFill>
              <a:srgbClr val="001A7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olo 2">
            <a:extLst>
              <a:ext uri="{FF2B5EF4-FFF2-40B4-BE49-F238E27FC236}">
                <a16:creationId xmlns:a16="http://schemas.microsoft.com/office/drawing/2014/main" xmlns="" id="{04F1DFDB-9B2C-416D-96B7-9C69619AC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Che cosa </a:t>
            </a:r>
            <a:r>
              <a:rPr lang="it-IT" dirty="0"/>
              <a:t>dice chi vende il nuovo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369952" y="1996239"/>
            <a:ext cx="9156037" cy="313932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marL="457200" indent="-457200">
              <a:buSzPct val="80000"/>
              <a:buBlip>
                <a:blip r:embed="rId2"/>
              </a:buBlip>
              <a:defRPr sz="3000" cap="all">
                <a:solidFill>
                  <a:schemeClr val="bg1"/>
                </a:solidFill>
              </a:defRPr>
            </a:lvl1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it-IT" sz="2800" i="1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“…con internet oggi il cliente arriva in concessionaria che sa già tutto… diventa veramente una trattativa estenuante…”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it-IT" sz="2800" i="1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“…un usato non si rifiuta mai…”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it-IT" sz="2800" i="1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«…una quotazione sbagliata vuol dire aumentare</a:t>
            </a:r>
            <a:br>
              <a:rPr lang="it-IT" sz="2800" i="1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2800" i="1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giacenza…»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it-IT" sz="2800" i="1" cap="none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“…il nuovo oggi è un male necessario…”</a:t>
            </a:r>
          </a:p>
        </p:txBody>
      </p:sp>
      <p:sp>
        <p:nvSpPr>
          <p:cNvPr id="2" name="Esagono 1">
            <a:extLst>
              <a:ext uri="{FF2B5EF4-FFF2-40B4-BE49-F238E27FC236}">
                <a16:creationId xmlns:a16="http://schemas.microsoft.com/office/drawing/2014/main" xmlns="" id="{C9AFCF55-3605-4111-AFA2-6CB77AD58C7A}"/>
              </a:ext>
            </a:extLst>
          </p:cNvPr>
          <p:cNvSpPr/>
          <p:nvPr/>
        </p:nvSpPr>
        <p:spPr>
          <a:xfrm>
            <a:off x="913980" y="2141652"/>
            <a:ext cx="265176" cy="228600"/>
          </a:xfrm>
          <a:prstGeom prst="hexagon">
            <a:avLst/>
          </a:prstGeom>
          <a:solidFill>
            <a:srgbClr val="001A7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Esagono 6">
            <a:extLst>
              <a:ext uri="{FF2B5EF4-FFF2-40B4-BE49-F238E27FC236}">
                <a16:creationId xmlns:a16="http://schemas.microsoft.com/office/drawing/2014/main" xmlns="" id="{A7E6E316-62F9-4B2D-AA47-9E9BEB2C0631}"/>
              </a:ext>
            </a:extLst>
          </p:cNvPr>
          <p:cNvSpPr/>
          <p:nvPr/>
        </p:nvSpPr>
        <p:spPr>
          <a:xfrm>
            <a:off x="913980" y="3159960"/>
            <a:ext cx="265176" cy="228600"/>
          </a:xfrm>
          <a:prstGeom prst="hexagon">
            <a:avLst/>
          </a:prstGeom>
          <a:solidFill>
            <a:srgbClr val="001A7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Esagono 7">
            <a:extLst>
              <a:ext uri="{FF2B5EF4-FFF2-40B4-BE49-F238E27FC236}">
                <a16:creationId xmlns:a16="http://schemas.microsoft.com/office/drawing/2014/main" xmlns="" id="{EA21B2AF-E09F-4F2C-AB9B-59CBCF5C75D5}"/>
              </a:ext>
            </a:extLst>
          </p:cNvPr>
          <p:cNvSpPr/>
          <p:nvPr/>
        </p:nvSpPr>
        <p:spPr>
          <a:xfrm>
            <a:off x="913980" y="3781343"/>
            <a:ext cx="265176" cy="228600"/>
          </a:xfrm>
          <a:prstGeom prst="hexagon">
            <a:avLst/>
          </a:prstGeom>
          <a:solidFill>
            <a:srgbClr val="001A7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Esagono 10">
            <a:extLst>
              <a:ext uri="{FF2B5EF4-FFF2-40B4-BE49-F238E27FC236}">
                <a16:creationId xmlns:a16="http://schemas.microsoft.com/office/drawing/2014/main" xmlns="" id="{160F575D-94B5-45E2-9637-EFBB91BE4ABB}"/>
              </a:ext>
            </a:extLst>
          </p:cNvPr>
          <p:cNvSpPr/>
          <p:nvPr/>
        </p:nvSpPr>
        <p:spPr>
          <a:xfrm>
            <a:off x="913980" y="4758564"/>
            <a:ext cx="265176" cy="228600"/>
          </a:xfrm>
          <a:prstGeom prst="hexagon">
            <a:avLst/>
          </a:prstGeom>
          <a:solidFill>
            <a:srgbClr val="001A7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485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EDA0D528-75C7-437E-923F-A83A575CB720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0141143" y="1"/>
            <a:ext cx="2044700" cy="68580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982555C8-839A-4017-8799-4EF8ECC4B1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9768" y="6211614"/>
            <a:ext cx="983436" cy="52663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AD7A411C-6B15-45B1-8239-612F55339E53}"/>
              </a:ext>
            </a:extLst>
          </p:cNvPr>
          <p:cNvSpPr txBox="1"/>
          <p:nvPr/>
        </p:nvSpPr>
        <p:spPr>
          <a:xfrm>
            <a:off x="6036128" y="996142"/>
            <a:ext cx="5645655" cy="321318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D1010"/>
                </a:gs>
              </a:gsLst>
              <a:lin ang="5400000" scaled="1"/>
            </a:gradFill>
          </a:ln>
          <a:scene3d>
            <a:camera prst="perspectiveHeroicExtremeRightFacing">
              <a:rot lat="1386114" lon="19581439" rev="187838"/>
            </a:camera>
            <a:lightRig rig="threePt" dir="t"/>
          </a:scene3d>
        </p:spPr>
        <p:txBody>
          <a:bodyPr wrap="square" rtlCol="0" anchor="ctr" anchorCtr="0">
            <a:spAutoFit/>
            <a:scene3d>
              <a:camera prst="isometricOffAxis1Top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120000"/>
              <a:buFontTx/>
              <a:buNone/>
              <a:tabLst>
                <a:tab pos="269875" algn="l"/>
              </a:tabLst>
              <a:defRPr/>
            </a:pPr>
            <a:r>
              <a:rPr kumimoji="0" lang="it-IT" sz="6000" b="0" i="0" u="none" strike="noStrike" kern="0" cap="none" spc="0" normalizeH="0" baseline="0" noProof="0" dirty="0">
                <a:ln>
                  <a:noFill/>
                </a:ln>
                <a:solidFill>
                  <a:srgbClr val="DA29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CREARE </a:t>
            </a:r>
            <a:r>
              <a:rPr kumimoji="0" lang="it-IT" sz="7200" b="1" i="0" u="none" strike="noStrike" kern="0" cap="none" spc="0" normalizeH="0" baseline="0" noProof="0" dirty="0">
                <a:ln>
                  <a:noFill/>
                </a:ln>
                <a:solidFill>
                  <a:srgbClr val="DA29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VALORE</a:t>
            </a:r>
            <a:r>
              <a:rPr kumimoji="0" lang="it-IT" sz="6000" b="1" i="0" u="none" strike="noStrike" kern="0" cap="none" spc="0" normalizeH="0" baseline="0" noProof="0" dirty="0">
                <a:ln>
                  <a:noFill/>
                </a:ln>
                <a:solidFill>
                  <a:srgbClr val="DA29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it-IT" sz="6000" b="1" i="0" u="none" strike="noStrike" kern="0" cap="none" spc="0" normalizeH="0" baseline="0" noProof="0" dirty="0">
                <a:ln>
                  <a:noFill/>
                </a:ln>
                <a:solidFill>
                  <a:srgbClr val="DA29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it-IT" sz="6000" b="0" i="0" u="none" strike="noStrike" kern="0" cap="none" spc="0" normalizeH="0" baseline="0" noProof="0" dirty="0">
                <a:ln>
                  <a:noFill/>
                </a:ln>
                <a:solidFill>
                  <a:srgbClr val="DA29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CON LA</a:t>
            </a:r>
            <a:r>
              <a:rPr kumimoji="0" lang="it-IT" sz="6000" b="1" i="0" u="none" strike="noStrike" kern="0" cap="none" spc="0" normalizeH="0" baseline="0" noProof="0" dirty="0">
                <a:ln>
                  <a:noFill/>
                </a:ln>
                <a:solidFill>
                  <a:srgbClr val="DA291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 PERMUTA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D60D3022-CABB-4690-9B38-9F549A1C877A}"/>
              </a:ext>
            </a:extLst>
          </p:cNvPr>
          <p:cNvSpPr txBox="1"/>
          <p:nvPr/>
        </p:nvSpPr>
        <p:spPr>
          <a:xfrm>
            <a:off x="-217696" y="996142"/>
            <a:ext cx="5716962" cy="321318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001A72"/>
                </a:gs>
              </a:gsLst>
              <a:lin ang="5400000" scaled="1"/>
            </a:gradFill>
          </a:ln>
          <a:scene3d>
            <a:camera prst="perspectiveHeroicExtremeLeftFacing">
              <a:rot lat="1386114" lon="2018554" rev="21412156"/>
            </a:camera>
            <a:lightRig rig="threePt" dir="t"/>
          </a:scene3d>
        </p:spPr>
        <p:txBody>
          <a:bodyPr wrap="square" rtlCol="0" anchor="b" anchorCtr="0">
            <a:spAutoFit/>
            <a:scene3d>
              <a:camera prst="isometricOffAxis1Top"/>
              <a:lightRig rig="threePt" dir="t"/>
            </a:scene3d>
          </a:bodyPr>
          <a:lstStyle>
            <a:defPPr>
              <a:defRPr lang="it-IT"/>
            </a:defPPr>
            <a:lvl1pPr algn="ctr">
              <a:lnSpc>
                <a:spcPct val="80000"/>
              </a:lnSpc>
              <a:buClr>
                <a:schemeClr val="bg1"/>
              </a:buClr>
              <a:buSzPct val="120000"/>
              <a:tabLst>
                <a:tab pos="269875" algn="l"/>
              </a:tabLst>
              <a:defRPr sz="7200" kern="0">
                <a:solidFill>
                  <a:srgbClr val="DA291C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120000"/>
              <a:buFontTx/>
              <a:buNone/>
              <a:tabLst>
                <a:tab pos="269875" algn="l"/>
              </a:tabLst>
              <a:defRPr/>
            </a:pPr>
            <a:r>
              <a:rPr kumimoji="0" lang="it-IT" sz="6000" b="0" i="0" u="none" strike="noStrike" kern="0" cap="none" spc="0" normalizeH="0" baseline="0" noProof="0" dirty="0">
                <a:ln>
                  <a:noFill/>
                </a:ln>
                <a:solidFill>
                  <a:srgbClr val="001A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GUADAGNARE</a:t>
            </a:r>
            <a:br>
              <a:rPr kumimoji="0" lang="it-IT" sz="6000" b="0" i="0" u="none" strike="noStrike" kern="0" cap="none" spc="0" normalizeH="0" baseline="0" noProof="0" dirty="0">
                <a:ln>
                  <a:noFill/>
                </a:ln>
                <a:solidFill>
                  <a:srgbClr val="001A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it-IT" sz="7200" b="1" i="0" u="none" strike="noStrike" kern="0" cap="none" spc="0" normalizeH="0" baseline="0" noProof="0" dirty="0">
                <a:ln>
                  <a:noFill/>
                </a:ln>
                <a:solidFill>
                  <a:srgbClr val="001A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DI PIÙ </a:t>
            </a:r>
            <a:r>
              <a:rPr kumimoji="0" lang="it-IT" sz="6000" b="0" i="0" u="none" strike="noStrike" kern="0" cap="none" spc="0" normalizeH="0" baseline="0" noProof="0" dirty="0">
                <a:ln>
                  <a:noFill/>
                </a:ln>
                <a:solidFill>
                  <a:srgbClr val="001A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/>
            </a:r>
            <a:br>
              <a:rPr kumimoji="0" lang="it-IT" sz="6000" b="0" i="0" u="none" strike="noStrike" kern="0" cap="none" spc="0" normalizeH="0" baseline="0" noProof="0" dirty="0">
                <a:ln>
                  <a:noFill/>
                </a:ln>
                <a:solidFill>
                  <a:srgbClr val="001A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it-IT" sz="6000" b="0" i="0" u="none" strike="noStrike" kern="0" cap="none" spc="0" normalizeH="0" baseline="0" noProof="0" dirty="0">
                <a:ln>
                  <a:noFill/>
                </a:ln>
                <a:solidFill>
                  <a:srgbClr val="001A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VENDENDO</a:t>
            </a:r>
            <a:br>
              <a:rPr kumimoji="0" lang="it-IT" sz="6000" b="0" i="0" u="none" strike="noStrike" kern="0" cap="none" spc="0" normalizeH="0" baseline="0" noProof="0" dirty="0">
                <a:ln>
                  <a:noFill/>
                </a:ln>
                <a:solidFill>
                  <a:srgbClr val="001A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</a:br>
            <a:r>
              <a:rPr kumimoji="0" lang="it-IT" sz="6000" b="1" i="0" u="none" strike="noStrike" kern="0" cap="none" spc="0" normalizeH="0" baseline="0" noProof="0" dirty="0">
                <a:ln>
                  <a:noFill/>
                </a:ln>
                <a:solidFill>
                  <a:srgbClr val="001A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itchFamily="34" charset="0"/>
                <a:ea typeface="+mn-ea"/>
                <a:cs typeface="Calibri" pitchFamily="34" charset="0"/>
              </a:rPr>
              <a:t>IL NUOVO</a:t>
            </a:r>
          </a:p>
        </p:txBody>
      </p:sp>
    </p:spTree>
    <p:extLst>
      <p:ext uri="{BB962C8B-B14F-4D97-AF65-F5344CB8AC3E}">
        <p14:creationId xmlns:p14="http://schemas.microsoft.com/office/powerpoint/2010/main" val="62645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424B808-A11B-4C7E-9627-5937E9DBB743}">
  <we:reference id="wa104380902" version="1.0.0.0" store="it-IT" storeType="OMEX"/>
  <we:alternateReferences/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6795</TotalTime>
  <Words>227</Words>
  <Application>Microsoft Office PowerPoint</Application>
  <PresentationFormat>Widescreen</PresentationFormat>
  <Paragraphs>86</Paragraphs>
  <Slides>21</Slides>
  <Notes>3</Notes>
  <HiddenSlides>3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21</vt:i4>
      </vt:variant>
    </vt:vector>
  </HeadingPairs>
  <TitlesOfParts>
    <vt:vector size="30" baseType="lpstr">
      <vt:lpstr>?????? Pro W3</vt:lpstr>
      <vt:lpstr>Arial</vt:lpstr>
      <vt:lpstr>Calibri</vt:lpstr>
      <vt:lpstr>Calibri Light</vt:lpstr>
      <vt:lpstr>Roboto</vt:lpstr>
      <vt:lpstr>Times New Roman</vt:lpstr>
      <vt:lpstr>Verdana</vt:lpstr>
      <vt:lpstr>Tema di Office</vt:lpstr>
      <vt:lpstr>2_Tema di Office</vt:lpstr>
      <vt:lpstr>Presentazione standard di PowerPoint</vt:lpstr>
      <vt:lpstr>Presentazione standard di PowerPoint</vt:lpstr>
      <vt:lpstr>Il mercato in Italia</vt:lpstr>
      <vt:lpstr>Il mercato in Italia</vt:lpstr>
      <vt:lpstr>Presentazione standard di PowerPoint</vt:lpstr>
      <vt:lpstr>Presentazione standard di PowerPoint</vt:lpstr>
      <vt:lpstr>VIDEO VENDITORI NUOVO</vt:lpstr>
      <vt:lpstr>Che cosa dice chi vende il nuovo</vt:lpstr>
      <vt:lpstr>Presentazione standard di PowerPoint</vt:lpstr>
      <vt:lpstr>VIDEO VENDITORI USATO</vt:lpstr>
      <vt:lpstr>Che cosa dice chi vende l’usato</vt:lpstr>
      <vt:lpstr>Presentazione standard di PowerPoint</vt:lpstr>
      <vt:lpstr>VIDEO DEALER INTERNAZIONALI</vt:lpstr>
      <vt:lpstr>Presentazione standard di PowerPoint</vt:lpstr>
      <vt:lpstr>Presentazione standard di PowerPoint</vt:lpstr>
      <vt:lpstr>Presentazione standard di PowerPoint</vt:lpstr>
      <vt:lpstr>Modello 1: focus sulla redditività</vt:lpstr>
      <vt:lpstr>Modello 2: focus sulla rotazione</vt:lpstr>
      <vt:lpstr>Modello ottimale: focus sull’equilibrio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Raffaele Bagna</dc:creator>
  <cp:lastModifiedBy>Claudia Colombo</cp:lastModifiedBy>
  <cp:revision>299</cp:revision>
  <dcterms:created xsi:type="dcterms:W3CDTF">2017-05-28T17:21:29Z</dcterms:created>
  <dcterms:modified xsi:type="dcterms:W3CDTF">2018-06-13T14:45:04Z</dcterms:modified>
</cp:coreProperties>
</file>