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6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83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93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78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67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7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8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61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62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53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99A1-C442-42CC-98DC-8120872438F5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1E39-DAA2-4F6B-98C9-08A4F1779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58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" y="0"/>
            <a:ext cx="12182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76" cy="6858000"/>
          </a:xfrm>
        </p:spPr>
      </p:pic>
    </p:spTree>
    <p:extLst>
      <p:ext uri="{BB962C8B-B14F-4D97-AF65-F5344CB8AC3E}">
        <p14:creationId xmlns:p14="http://schemas.microsoft.com/office/powerpoint/2010/main" val="38824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661" cy="6858000"/>
          </a:xfrm>
        </p:spPr>
      </p:pic>
    </p:spTree>
    <p:extLst>
      <p:ext uri="{BB962C8B-B14F-4D97-AF65-F5344CB8AC3E}">
        <p14:creationId xmlns:p14="http://schemas.microsoft.com/office/powerpoint/2010/main" val="2710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9154" cy="6858000"/>
          </a:xfrm>
        </p:spPr>
      </p:pic>
    </p:spTree>
    <p:extLst>
      <p:ext uri="{BB962C8B-B14F-4D97-AF65-F5344CB8AC3E}">
        <p14:creationId xmlns:p14="http://schemas.microsoft.com/office/powerpoint/2010/main" val="15459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388" cy="6858000"/>
          </a:xfrm>
        </p:spPr>
      </p:pic>
    </p:spTree>
    <p:extLst>
      <p:ext uri="{BB962C8B-B14F-4D97-AF65-F5344CB8AC3E}">
        <p14:creationId xmlns:p14="http://schemas.microsoft.com/office/powerpoint/2010/main" val="20253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4524" cy="6858001"/>
          </a:xfrm>
        </p:spPr>
      </p:pic>
    </p:spTree>
    <p:extLst>
      <p:ext uri="{BB962C8B-B14F-4D97-AF65-F5344CB8AC3E}">
        <p14:creationId xmlns:p14="http://schemas.microsoft.com/office/powerpoint/2010/main" val="36987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"/>
          <a:stretch/>
        </p:blipFill>
        <p:spPr>
          <a:xfrm>
            <a:off x="0" y="57665"/>
            <a:ext cx="12192000" cy="6825931"/>
          </a:xfrm>
        </p:spPr>
      </p:pic>
    </p:spTree>
    <p:extLst>
      <p:ext uri="{BB962C8B-B14F-4D97-AF65-F5344CB8AC3E}">
        <p14:creationId xmlns:p14="http://schemas.microsoft.com/office/powerpoint/2010/main" val="34817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"/>
          <a:stretch/>
        </p:blipFill>
        <p:spPr>
          <a:xfrm>
            <a:off x="0" y="41188"/>
            <a:ext cx="12180626" cy="6816811"/>
          </a:xfrm>
        </p:spPr>
      </p:pic>
    </p:spTree>
    <p:extLst>
      <p:ext uri="{BB962C8B-B14F-4D97-AF65-F5344CB8AC3E}">
        <p14:creationId xmlns:p14="http://schemas.microsoft.com/office/powerpoint/2010/main" val="17632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" y="0"/>
            <a:ext cx="12158792" cy="6858000"/>
          </a:xfrm>
        </p:spPr>
      </p:pic>
    </p:spTree>
    <p:extLst>
      <p:ext uri="{BB962C8B-B14F-4D97-AF65-F5344CB8AC3E}">
        <p14:creationId xmlns:p14="http://schemas.microsoft.com/office/powerpoint/2010/main" val="9568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391" cy="6858000"/>
          </a:xfrm>
        </p:spPr>
      </p:pic>
    </p:spTree>
    <p:extLst>
      <p:ext uri="{BB962C8B-B14F-4D97-AF65-F5344CB8AC3E}">
        <p14:creationId xmlns:p14="http://schemas.microsoft.com/office/powerpoint/2010/main" val="33374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" y="0"/>
            <a:ext cx="12182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>
          <a:xfrm>
            <a:off x="0" y="65902"/>
            <a:ext cx="12143065" cy="6792097"/>
          </a:xfrm>
        </p:spPr>
      </p:pic>
    </p:spTree>
    <p:extLst>
      <p:ext uri="{BB962C8B-B14F-4D97-AF65-F5344CB8AC3E}">
        <p14:creationId xmlns:p14="http://schemas.microsoft.com/office/powerpoint/2010/main" val="38264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538" cy="6796216"/>
          </a:xfrm>
        </p:spPr>
      </p:pic>
    </p:spTree>
    <p:extLst>
      <p:ext uri="{BB962C8B-B14F-4D97-AF65-F5344CB8AC3E}">
        <p14:creationId xmlns:p14="http://schemas.microsoft.com/office/powerpoint/2010/main" val="7347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Mangiaficos</dc:creator>
  <cp:lastModifiedBy>Mangiaficos</cp:lastModifiedBy>
  <cp:revision>1</cp:revision>
  <dcterms:created xsi:type="dcterms:W3CDTF">2018-02-22T11:35:33Z</dcterms:created>
  <dcterms:modified xsi:type="dcterms:W3CDTF">2018-02-22T11:35:44Z</dcterms:modified>
</cp:coreProperties>
</file>