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0" r:id="rId3"/>
    <p:sldId id="257" r:id="rId4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4" d="100"/>
          <a:sy n="104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326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743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062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08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569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461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058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242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390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348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612C-1A7C-BF45-AB09-FBCB7B94AAFF}" type="datetimeFigureOut">
              <a:rPr lang="it-IT" smtClean="0"/>
              <a:t>21/02/2018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843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4248" cy="94181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852928" y="2487168"/>
            <a:ext cx="5623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SIMONPAOLO </a:t>
            </a:r>
          </a:p>
          <a:p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BUONGIARDINO</a:t>
            </a:r>
            <a:endParaRPr lang="it-IT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6364224" y="2487168"/>
            <a:ext cx="0" cy="1200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6434328" y="2394834"/>
            <a:ext cx="5623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Presidente</a:t>
            </a:r>
          </a:p>
          <a:p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Federmotorizzazione </a:t>
            </a:r>
          </a:p>
          <a:p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e Assomobilità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0" y="478536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Stati Generali della Mobilità</a:t>
            </a:r>
          </a:p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Milano 23 febbraio 2018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736" y="81795"/>
            <a:ext cx="1199626" cy="80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4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9"/>
            <a:ext cx="1984248" cy="94181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736" y="81795"/>
            <a:ext cx="1199626" cy="801469"/>
          </a:xfrm>
          <a:prstGeom prst="rect">
            <a:avLst/>
          </a:prstGeom>
        </p:spPr>
      </p:pic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148673"/>
              </p:ext>
            </p:extLst>
          </p:nvPr>
        </p:nvGraphicFramePr>
        <p:xfrm>
          <a:off x="2545156" y="890936"/>
          <a:ext cx="7174916" cy="1906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1147"/>
                <a:gridCol w="1725815"/>
                <a:gridCol w="1673517"/>
                <a:gridCol w="1034437"/>
              </a:tblGrid>
              <a:tr h="423334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÷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smtClean="0"/>
                        <a:t>%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ITALIA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1.040.944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1.113.813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+7%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GERMANIA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1.510.556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1.314.186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-13%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GRAN BRETAGNA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1.246.078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1.034.250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-17%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FRANCIA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1.047.030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994.679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-5%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506344"/>
              </p:ext>
            </p:extLst>
          </p:nvPr>
        </p:nvGraphicFramePr>
        <p:xfrm>
          <a:off x="2437442" y="3706295"/>
          <a:ext cx="7445132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969"/>
                <a:gridCol w="1565157"/>
                <a:gridCol w="1517726"/>
                <a:gridCol w="938140"/>
                <a:gridCol w="9381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÷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% / Tot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ITALIA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1.403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1.879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34%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0,07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GERMANIA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28.260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28.500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0,8%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0,16%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GRAN BRETAGNA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14.630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14.700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0,4%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0,29%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FRANCIA</a:t>
                      </a:r>
                      <a:endParaRPr lang="it-IT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30.950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baseline="0" dirty="0" smtClean="0"/>
                        <a:t>1,4%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0,96%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OLANDA</a:t>
                      </a:r>
                      <a:endParaRPr lang="it-IT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7.860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1,8%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1,4%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NORVEGIA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27.900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33.800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21%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5,1</a:t>
                      </a:r>
                      <a:r>
                        <a:rPr lang="it-IT" b="1" dirty="0"/>
                        <a:t>%</a:t>
                      </a:r>
                      <a:endParaRPr lang="it-IT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itolo 1"/>
          <p:cNvSpPr txBox="1">
            <a:spLocks/>
          </p:cNvSpPr>
          <p:nvPr/>
        </p:nvSpPr>
        <p:spPr>
          <a:xfrm>
            <a:off x="0" y="304230"/>
            <a:ext cx="12192000" cy="54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RAFFRONTO ITALIA – ALTRI PAESI UE </a:t>
            </a:r>
            <a:b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IMMATRICOLAZIONI VEICOLI DIESEL</a:t>
            </a:r>
            <a:endParaRPr lang="it-IT" sz="2000" b="1" dirty="0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0" y="3110717"/>
            <a:ext cx="12192000" cy="54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RAFFRONTO ITALIA – ALTRI PAESI UE </a:t>
            </a:r>
            <a:b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IMMATRICOLAZIONI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VEICOLI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ELETTRICI</a:t>
            </a:r>
            <a:endParaRPr lang="it-IT" sz="2000" b="1" dirty="0"/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0" y="5881546"/>
            <a:ext cx="12192000" cy="54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2000" dirty="0">
              <a:latin typeface="+mn-lt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33482"/>
            <a:ext cx="8791194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2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883264"/>
            <a:ext cx="10515600" cy="71590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IMMATRICOLAZIONI</a:t>
            </a:r>
            <a:br>
              <a:rPr lang="it-IT" sz="3200" dirty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it-IT" sz="3200" dirty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AUTO ELETTRICHE IN EUROPA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452915"/>
              </p:ext>
            </p:extLst>
          </p:nvPr>
        </p:nvGraphicFramePr>
        <p:xfrm>
          <a:off x="1659952" y="1857267"/>
          <a:ext cx="905629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916"/>
                <a:gridCol w="3483691"/>
                <a:gridCol w="3483691"/>
              </a:tblGrid>
              <a:tr h="336573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ANNO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IMMATRICOLAZIONI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% SU TOTALE IMMATRICOLAZIONI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2011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11.600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0,10</a:t>
                      </a:r>
                      <a:endParaRPr lang="it-IT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2012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24.200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0,20</a:t>
                      </a:r>
                      <a:endParaRPr lang="it-IT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2013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38.650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0,35</a:t>
                      </a:r>
                      <a:endParaRPr lang="it-IT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2014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58.600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0,50</a:t>
                      </a:r>
                      <a:endParaRPr lang="it-IT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2015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90.000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0,68</a:t>
                      </a:r>
                      <a:endParaRPr lang="it-IT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2016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94.000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/>
                        <a:t>0,69</a:t>
                      </a:r>
                      <a:endParaRPr lang="it-IT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150.000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528313" y="6248862"/>
            <a:ext cx="8790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000" dirty="0" smtClean="0"/>
              <a:t>Fonte dati: </a:t>
            </a:r>
            <a:r>
              <a:rPr lang="it-IT" sz="1000" dirty="0"/>
              <a:t>A.C.E.A</a:t>
            </a:r>
            <a:r>
              <a:rPr lang="it-IT" sz="1000" dirty="0" smtClean="0"/>
              <a:t>.</a:t>
            </a:r>
            <a:endParaRPr lang="it-IT" sz="1000" dirty="0"/>
          </a:p>
          <a:p>
            <a:r>
              <a:rPr lang="it-IT" sz="1000" dirty="0" smtClean="0"/>
              <a:t>Elaborazione Dati: Federmotorizzazione</a:t>
            </a:r>
            <a:endParaRPr lang="it-IT" sz="1000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736" y="81795"/>
            <a:ext cx="1199626" cy="80146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9"/>
            <a:ext cx="1984248" cy="94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6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141</Words>
  <Application>Microsoft Office PowerPoint</Application>
  <PresentationFormat>Widescreen</PresentationFormat>
  <Paragraphs>89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Tema di Office</vt:lpstr>
      <vt:lpstr>Presentazione standard di PowerPoint</vt:lpstr>
      <vt:lpstr>Presentazione standard di PowerPoint</vt:lpstr>
      <vt:lpstr>IMMATRICOLAZIONI AUTO ELETTRICHE IN EUROPA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Simone Mangiafico</dc:creator>
  <cp:lastModifiedBy>Mangiaficos</cp:lastModifiedBy>
  <cp:revision>57</cp:revision>
  <cp:lastPrinted>2018-02-19T14:04:34Z</cp:lastPrinted>
  <dcterms:created xsi:type="dcterms:W3CDTF">2018-02-14T13:23:07Z</dcterms:created>
  <dcterms:modified xsi:type="dcterms:W3CDTF">2018-02-21T09:15:18Z</dcterms:modified>
</cp:coreProperties>
</file>