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60" r:id="rId2"/>
    <p:sldId id="297" r:id="rId3"/>
    <p:sldId id="295" r:id="rId4"/>
    <p:sldId id="309" r:id="rId5"/>
    <p:sldId id="310" r:id="rId6"/>
    <p:sldId id="317" r:id="rId7"/>
    <p:sldId id="311" r:id="rId8"/>
    <p:sldId id="312" r:id="rId9"/>
    <p:sldId id="296" r:id="rId10"/>
    <p:sldId id="313" r:id="rId11"/>
    <p:sldId id="304" r:id="rId12"/>
    <p:sldId id="269" r:id="rId13"/>
    <p:sldId id="271" r:id="rId14"/>
    <p:sldId id="272" r:id="rId15"/>
    <p:sldId id="275" r:id="rId16"/>
    <p:sldId id="276" r:id="rId17"/>
    <p:sldId id="277" r:id="rId18"/>
    <p:sldId id="278" r:id="rId19"/>
    <p:sldId id="279" r:id="rId20"/>
    <p:sldId id="281" r:id="rId21"/>
    <p:sldId id="280" r:id="rId22"/>
    <p:sldId id="282" r:id="rId23"/>
    <p:sldId id="283" r:id="rId24"/>
    <p:sldId id="284" r:id="rId25"/>
    <p:sldId id="285" r:id="rId26"/>
    <p:sldId id="298" r:id="rId27"/>
    <p:sldId id="314" r:id="rId28"/>
    <p:sldId id="316" r:id="rId29"/>
    <p:sldId id="288" r:id="rId30"/>
    <p:sldId id="289" r:id="rId31"/>
    <p:sldId id="291" r:id="rId32"/>
    <p:sldId id="292" r:id="rId33"/>
    <p:sldId id="293" r:id="rId34"/>
    <p:sldId id="294" r:id="rId3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613" userDrawn="1">
          <p15:clr>
            <a:srgbClr val="A4A3A4"/>
          </p15:clr>
        </p15:guide>
        <p15:guide id="3" pos="6902" userDrawn="1">
          <p15:clr>
            <a:srgbClr val="A4A3A4"/>
          </p15:clr>
        </p15:guide>
        <p15:guide id="4" orient="horz" pos="11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A72"/>
    <a:srgbClr val="152D6D"/>
    <a:srgbClr val="DA291C"/>
    <a:srgbClr val="8A97B6"/>
    <a:srgbClr val="FDB913"/>
    <a:srgbClr val="8CA6B4"/>
    <a:srgbClr val="0099C2"/>
    <a:srgbClr val="F04E37"/>
    <a:srgbClr val="67913E"/>
    <a:srgbClr val="0300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74" autoAdjust="0"/>
    <p:restoredTop sz="94591" autoAdjust="0"/>
  </p:normalViewPr>
  <p:slideViewPr>
    <p:cSldViewPr snapToGrid="0" snapToObjects="1" showGuides="1">
      <p:cViewPr varScale="1">
        <p:scale>
          <a:sx n="110" d="100"/>
          <a:sy n="110" d="100"/>
        </p:scale>
        <p:origin x="732" y="72"/>
      </p:cViewPr>
      <p:guideLst>
        <p:guide orient="horz" pos="2137"/>
        <p:guide pos="3613"/>
        <p:guide pos="6902"/>
        <p:guide orient="horz" pos="1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F07A4-3A67-A449-BF19-4D74F1D8441A}" type="datetimeFigureOut">
              <a:rPr lang="it-IT" smtClean="0"/>
              <a:t>17/11/2017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3717E-2DAF-694F-89FF-AA5CE8F7E4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9555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3717E-2DAF-694F-89FF-AA5CE8F7E4D8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6912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gradFill flip="none" rotWithShape="1">
          <a:gsLst>
            <a:gs pos="32000">
              <a:schemeClr val="tx1">
                <a:lumMod val="50000"/>
                <a:lumOff val="50000"/>
              </a:schemeClr>
            </a:gs>
            <a:gs pos="67000">
              <a:schemeClr val="bg1">
                <a:lumMod val="85000"/>
              </a:schemeClr>
            </a:gs>
            <a:gs pos="54000">
              <a:schemeClr val="bg1">
                <a:lumMod val="65000"/>
              </a:schemeClr>
            </a:gs>
            <a:gs pos="79000">
              <a:schemeClr val="bg1">
                <a:lumMod val="75000"/>
              </a:schemeClr>
            </a:gs>
            <a:gs pos="100000">
              <a:schemeClr val="tx1">
                <a:lumMod val="65000"/>
                <a:lumOff val="3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1338BF-DDDB-7C49-9A46-A89D6447049C}" type="slidenum">
              <a:rPr lang="it-IT" smtClean="0"/>
              <a:t>‹N›</a:t>
            </a:fld>
            <a:endParaRPr lang="it-IT"/>
          </a:p>
        </p:txBody>
      </p:sp>
      <p:sp>
        <p:nvSpPr>
          <p:cNvPr id="7" name="Figura a mano libera: forma 6"/>
          <p:cNvSpPr>
            <a:spLocks/>
          </p:cNvSpPr>
          <p:nvPr userDrawn="1"/>
        </p:nvSpPr>
        <p:spPr bwMode="auto">
          <a:xfrm>
            <a:off x="0" y="158044"/>
            <a:ext cx="12034886" cy="6558845"/>
          </a:xfrm>
          <a:custGeom>
            <a:avLst/>
            <a:gdLst>
              <a:gd name="connsiteX0" fmla="*/ 277958 w 12034886"/>
              <a:gd name="connsiteY0" fmla="*/ 0 h 6558845"/>
              <a:gd name="connsiteX1" fmla="*/ 11498315 w 12034886"/>
              <a:gd name="connsiteY1" fmla="*/ 0 h 6558845"/>
              <a:gd name="connsiteX2" fmla="*/ 11978950 w 12034886"/>
              <a:gd name="connsiteY2" fmla="*/ 227594 h 6558845"/>
              <a:gd name="connsiteX3" fmla="*/ 12028671 w 12034886"/>
              <a:gd name="connsiteY3" fmla="*/ 475879 h 6558845"/>
              <a:gd name="connsiteX4" fmla="*/ 11100547 w 12034886"/>
              <a:gd name="connsiteY4" fmla="*/ 5979515 h 6558845"/>
              <a:gd name="connsiteX5" fmla="*/ 10321586 w 12034886"/>
              <a:gd name="connsiteY5" fmla="*/ 6558845 h 6558845"/>
              <a:gd name="connsiteX6" fmla="*/ 25639 w 12034886"/>
              <a:gd name="connsiteY6" fmla="*/ 6558845 h 6558845"/>
              <a:gd name="connsiteX7" fmla="*/ 0 w 12034886"/>
              <a:gd name="connsiteY7" fmla="*/ 6558845 h 6558845"/>
              <a:gd name="connsiteX8" fmla="*/ 0 w 12034886"/>
              <a:gd name="connsiteY8" fmla="*/ 50986 h 6558845"/>
              <a:gd name="connsiteX9" fmla="*/ 9413 w 12034886"/>
              <a:gd name="connsiteY9" fmla="*/ 46877 h 6558845"/>
              <a:gd name="connsiteX10" fmla="*/ 277958 w 12034886"/>
              <a:gd name="connsiteY10" fmla="*/ 0 h 655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34886" h="6558845">
                <a:moveTo>
                  <a:pt x="277958" y="0"/>
                </a:moveTo>
                <a:cubicBezTo>
                  <a:pt x="11498315" y="0"/>
                  <a:pt x="11498315" y="0"/>
                  <a:pt x="11498315" y="0"/>
                </a:cubicBezTo>
                <a:cubicBezTo>
                  <a:pt x="11713772" y="0"/>
                  <a:pt x="11879509" y="82762"/>
                  <a:pt x="11978950" y="227594"/>
                </a:cubicBezTo>
                <a:cubicBezTo>
                  <a:pt x="12028671" y="289665"/>
                  <a:pt x="12045245" y="393117"/>
                  <a:pt x="12028671" y="475879"/>
                </a:cubicBezTo>
                <a:cubicBezTo>
                  <a:pt x="11100547" y="5979515"/>
                  <a:pt x="11100547" y="5979515"/>
                  <a:pt x="11100547" y="5979515"/>
                </a:cubicBezTo>
                <a:cubicBezTo>
                  <a:pt x="11050826" y="6310561"/>
                  <a:pt x="10686206" y="6558845"/>
                  <a:pt x="10321586" y="6558845"/>
                </a:cubicBezTo>
                <a:cubicBezTo>
                  <a:pt x="4000813" y="6558845"/>
                  <a:pt x="1235475" y="6558845"/>
                  <a:pt x="25639" y="6558845"/>
                </a:cubicBezTo>
                <a:lnTo>
                  <a:pt x="0" y="6558845"/>
                </a:lnTo>
                <a:lnTo>
                  <a:pt x="0" y="50986"/>
                </a:lnTo>
                <a:lnTo>
                  <a:pt x="9413" y="46877"/>
                </a:lnTo>
                <a:cubicBezTo>
                  <a:pt x="95648" y="16811"/>
                  <a:pt x="186803" y="0"/>
                  <a:pt x="277958" y="0"/>
                </a:cubicBezTo>
                <a:close/>
              </a:path>
            </a:pathLst>
          </a:custGeom>
          <a:noFill/>
          <a:ln w="125413" cap="flat">
            <a:solidFill>
              <a:srgbClr val="DA291C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t-IT"/>
          </a:p>
        </p:txBody>
      </p:sp>
      <p:sp>
        <p:nvSpPr>
          <p:cNvPr id="8" name="Figura a mano libera: forma 7"/>
          <p:cNvSpPr>
            <a:spLocks/>
          </p:cNvSpPr>
          <p:nvPr userDrawn="1"/>
        </p:nvSpPr>
        <p:spPr bwMode="auto">
          <a:xfrm>
            <a:off x="0" y="85918"/>
            <a:ext cx="11933286" cy="6689234"/>
          </a:xfrm>
          <a:custGeom>
            <a:avLst/>
            <a:gdLst>
              <a:gd name="connsiteX0" fmla="*/ 176358 w 11933286"/>
              <a:gd name="connsiteY0" fmla="*/ 0 h 6558845"/>
              <a:gd name="connsiteX1" fmla="*/ 11396715 w 11933286"/>
              <a:gd name="connsiteY1" fmla="*/ 0 h 6558845"/>
              <a:gd name="connsiteX2" fmla="*/ 11877350 w 11933286"/>
              <a:gd name="connsiteY2" fmla="*/ 227594 h 6558845"/>
              <a:gd name="connsiteX3" fmla="*/ 11927071 w 11933286"/>
              <a:gd name="connsiteY3" fmla="*/ 475879 h 6558845"/>
              <a:gd name="connsiteX4" fmla="*/ 10998947 w 11933286"/>
              <a:gd name="connsiteY4" fmla="*/ 5979515 h 6558845"/>
              <a:gd name="connsiteX5" fmla="*/ 10219986 w 11933286"/>
              <a:gd name="connsiteY5" fmla="*/ 6558845 h 6558845"/>
              <a:gd name="connsiteX6" fmla="*/ 140424 w 11933286"/>
              <a:gd name="connsiteY6" fmla="*/ 6558845 h 6558845"/>
              <a:gd name="connsiteX7" fmla="*/ 0 w 11933286"/>
              <a:gd name="connsiteY7" fmla="*/ 6558845 h 6558845"/>
              <a:gd name="connsiteX8" fmla="*/ 0 w 11933286"/>
              <a:gd name="connsiteY8" fmla="*/ 22712 h 6558845"/>
              <a:gd name="connsiteX9" fmla="*/ 40241 w 11933286"/>
              <a:gd name="connsiteY9" fmla="*/ 12164 h 6558845"/>
              <a:gd name="connsiteX10" fmla="*/ 176358 w 11933286"/>
              <a:gd name="connsiteY10" fmla="*/ 0 h 655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933286" h="6558845">
                <a:moveTo>
                  <a:pt x="176358" y="0"/>
                </a:moveTo>
                <a:cubicBezTo>
                  <a:pt x="11396715" y="0"/>
                  <a:pt x="11396715" y="0"/>
                  <a:pt x="11396715" y="0"/>
                </a:cubicBezTo>
                <a:cubicBezTo>
                  <a:pt x="11612172" y="0"/>
                  <a:pt x="11777909" y="82762"/>
                  <a:pt x="11877350" y="227594"/>
                </a:cubicBezTo>
                <a:cubicBezTo>
                  <a:pt x="11927071" y="289665"/>
                  <a:pt x="11943645" y="393117"/>
                  <a:pt x="11927071" y="475879"/>
                </a:cubicBezTo>
                <a:cubicBezTo>
                  <a:pt x="10998947" y="5979515"/>
                  <a:pt x="10998947" y="5979515"/>
                  <a:pt x="10998947" y="5979515"/>
                </a:cubicBezTo>
                <a:cubicBezTo>
                  <a:pt x="10949226" y="6310561"/>
                  <a:pt x="10584606" y="6558845"/>
                  <a:pt x="10219986" y="6558845"/>
                </a:cubicBezTo>
                <a:cubicBezTo>
                  <a:pt x="4250367" y="6558845"/>
                  <a:pt x="1452108" y="6558845"/>
                  <a:pt x="140424" y="6558845"/>
                </a:cubicBezTo>
                <a:lnTo>
                  <a:pt x="0" y="6558845"/>
                </a:lnTo>
                <a:lnTo>
                  <a:pt x="0" y="22712"/>
                </a:lnTo>
                <a:lnTo>
                  <a:pt x="40241" y="12164"/>
                </a:lnTo>
                <a:cubicBezTo>
                  <a:pt x="85203" y="4203"/>
                  <a:pt x="130781" y="0"/>
                  <a:pt x="176358" y="0"/>
                </a:cubicBezTo>
                <a:close/>
              </a:path>
            </a:pathLst>
          </a:custGeom>
          <a:noFill/>
          <a:ln w="125413" cap="flat">
            <a:solidFill>
              <a:srgbClr val="152D6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t-IT"/>
          </a:p>
        </p:txBody>
      </p:sp>
      <p:sp>
        <p:nvSpPr>
          <p:cNvPr id="9" name="Figura a mano libera: forma 8"/>
          <p:cNvSpPr/>
          <p:nvPr userDrawn="1"/>
        </p:nvSpPr>
        <p:spPr>
          <a:xfrm>
            <a:off x="1" y="85917"/>
            <a:ext cx="11809108" cy="6689235"/>
          </a:xfrm>
          <a:custGeom>
            <a:avLst/>
            <a:gdLst>
              <a:gd name="connsiteX0" fmla="*/ 0 w 11684931"/>
              <a:gd name="connsiteY0" fmla="*/ 0 h 6558845"/>
              <a:gd name="connsiteX1" fmla="*/ 445782 w 11684931"/>
              <a:gd name="connsiteY1" fmla="*/ 0 h 6558845"/>
              <a:gd name="connsiteX2" fmla="*/ 11148360 w 11684931"/>
              <a:gd name="connsiteY2" fmla="*/ 0 h 6558845"/>
              <a:gd name="connsiteX3" fmla="*/ 11628995 w 11684931"/>
              <a:gd name="connsiteY3" fmla="*/ 227594 h 6558845"/>
              <a:gd name="connsiteX4" fmla="*/ 11678716 w 11684931"/>
              <a:gd name="connsiteY4" fmla="*/ 475878 h 6558845"/>
              <a:gd name="connsiteX5" fmla="*/ 10750592 w 11684931"/>
              <a:gd name="connsiteY5" fmla="*/ 5979515 h 6558845"/>
              <a:gd name="connsiteX6" fmla="*/ 9971631 w 11684931"/>
              <a:gd name="connsiteY6" fmla="*/ 6558845 h 6558845"/>
              <a:gd name="connsiteX7" fmla="*/ 11707 w 11684931"/>
              <a:gd name="connsiteY7" fmla="*/ 6558845 h 6558845"/>
              <a:gd name="connsiteX8" fmla="*/ 0 w 11684931"/>
              <a:gd name="connsiteY8" fmla="*/ 6558845 h 6558845"/>
              <a:gd name="connsiteX9" fmla="*/ 0 w 11684931"/>
              <a:gd name="connsiteY9" fmla="*/ 0 h 655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684931" h="6558845">
                <a:moveTo>
                  <a:pt x="0" y="0"/>
                </a:moveTo>
                <a:lnTo>
                  <a:pt x="445782" y="0"/>
                </a:lnTo>
                <a:cubicBezTo>
                  <a:pt x="11148360" y="0"/>
                  <a:pt x="11148360" y="0"/>
                  <a:pt x="11148360" y="0"/>
                </a:cubicBezTo>
                <a:cubicBezTo>
                  <a:pt x="11363817" y="0"/>
                  <a:pt x="11529554" y="82761"/>
                  <a:pt x="11628995" y="227594"/>
                </a:cubicBezTo>
                <a:cubicBezTo>
                  <a:pt x="11678716" y="289665"/>
                  <a:pt x="11695290" y="393117"/>
                  <a:pt x="11678716" y="475878"/>
                </a:cubicBezTo>
                <a:cubicBezTo>
                  <a:pt x="10750592" y="5979515"/>
                  <a:pt x="10750592" y="5979515"/>
                  <a:pt x="10750592" y="5979515"/>
                </a:cubicBezTo>
                <a:cubicBezTo>
                  <a:pt x="10700871" y="6310561"/>
                  <a:pt x="10336251" y="6558845"/>
                  <a:pt x="9971631" y="6558845"/>
                </a:cubicBezTo>
                <a:cubicBezTo>
                  <a:pt x="4177589" y="6558845"/>
                  <a:pt x="1371100" y="6558845"/>
                  <a:pt x="11707" y="6558845"/>
                </a:cubicBezTo>
                <a:lnTo>
                  <a:pt x="0" y="655884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87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igura a mano libera: forma 10"/>
          <p:cNvSpPr/>
          <p:nvPr userDrawn="1"/>
        </p:nvSpPr>
        <p:spPr>
          <a:xfrm>
            <a:off x="68581" y="168765"/>
            <a:ext cx="11809108" cy="6689235"/>
          </a:xfrm>
          <a:custGeom>
            <a:avLst/>
            <a:gdLst>
              <a:gd name="connsiteX0" fmla="*/ 0 w 11684931"/>
              <a:gd name="connsiteY0" fmla="*/ 0 h 6558845"/>
              <a:gd name="connsiteX1" fmla="*/ 445782 w 11684931"/>
              <a:gd name="connsiteY1" fmla="*/ 0 h 6558845"/>
              <a:gd name="connsiteX2" fmla="*/ 11148360 w 11684931"/>
              <a:gd name="connsiteY2" fmla="*/ 0 h 6558845"/>
              <a:gd name="connsiteX3" fmla="*/ 11628995 w 11684931"/>
              <a:gd name="connsiteY3" fmla="*/ 227594 h 6558845"/>
              <a:gd name="connsiteX4" fmla="*/ 11678716 w 11684931"/>
              <a:gd name="connsiteY4" fmla="*/ 475878 h 6558845"/>
              <a:gd name="connsiteX5" fmla="*/ 10750592 w 11684931"/>
              <a:gd name="connsiteY5" fmla="*/ 5979515 h 6558845"/>
              <a:gd name="connsiteX6" fmla="*/ 9971631 w 11684931"/>
              <a:gd name="connsiteY6" fmla="*/ 6558845 h 6558845"/>
              <a:gd name="connsiteX7" fmla="*/ 11707 w 11684931"/>
              <a:gd name="connsiteY7" fmla="*/ 6558845 h 6558845"/>
              <a:gd name="connsiteX8" fmla="*/ 0 w 11684931"/>
              <a:gd name="connsiteY8" fmla="*/ 6558845 h 6558845"/>
              <a:gd name="connsiteX9" fmla="*/ 0 w 11684931"/>
              <a:gd name="connsiteY9" fmla="*/ 0 h 655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684931" h="6558845">
                <a:moveTo>
                  <a:pt x="0" y="0"/>
                </a:moveTo>
                <a:lnTo>
                  <a:pt x="445782" y="0"/>
                </a:lnTo>
                <a:cubicBezTo>
                  <a:pt x="11148360" y="0"/>
                  <a:pt x="11148360" y="0"/>
                  <a:pt x="11148360" y="0"/>
                </a:cubicBezTo>
                <a:cubicBezTo>
                  <a:pt x="11363817" y="0"/>
                  <a:pt x="11529554" y="82761"/>
                  <a:pt x="11628995" y="227594"/>
                </a:cubicBezTo>
                <a:cubicBezTo>
                  <a:pt x="11678716" y="289665"/>
                  <a:pt x="11695290" y="393117"/>
                  <a:pt x="11678716" y="475878"/>
                </a:cubicBezTo>
                <a:cubicBezTo>
                  <a:pt x="10750592" y="5979515"/>
                  <a:pt x="10750592" y="5979515"/>
                  <a:pt x="10750592" y="5979515"/>
                </a:cubicBezTo>
                <a:cubicBezTo>
                  <a:pt x="10700871" y="6310561"/>
                  <a:pt x="10336251" y="6558845"/>
                  <a:pt x="9971631" y="6558845"/>
                </a:cubicBezTo>
                <a:cubicBezTo>
                  <a:pt x="4177589" y="6558845"/>
                  <a:pt x="1371100" y="6558845"/>
                  <a:pt x="11707" y="6558845"/>
                </a:cubicBezTo>
                <a:lnTo>
                  <a:pt x="0" y="655884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print">
              <a:alphaModFix amt="5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20486"/>
            </a:stretch>
          </a:blipFill>
          <a:ln w="187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2845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1338BF-DDDB-7C49-9A46-A89D644704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1711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1338BF-DDDB-7C49-9A46-A89D644704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3053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2"/>
          <p:cNvSpPr>
            <a:spLocks noGrp="1"/>
          </p:cNvSpPr>
          <p:nvPr>
            <p:ph idx="1"/>
          </p:nvPr>
        </p:nvSpPr>
        <p:spPr>
          <a:xfrm>
            <a:off x="319586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523875" lvl="0" indent="-342900" defTabSz="4572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Blip>
                <a:blip r:embed="rId2"/>
              </a:buBlip>
            </a:pPr>
            <a:r>
              <a:rPr lang="it-IT" dirty="0"/>
              <a:t>Modifica gli stili del testo dello schema</a:t>
            </a:r>
          </a:p>
          <a:p>
            <a:pPr marL="523875" lvl="0" indent="-342900" defTabSz="4572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Blip>
                <a:blip r:embed="rId2"/>
              </a:buBlip>
            </a:pPr>
            <a:r>
              <a:rPr lang="it-IT" dirty="0"/>
              <a:t>Secondo livello</a:t>
            </a:r>
          </a:p>
          <a:p>
            <a:pPr marL="523875" lvl="0" indent="-342900" defTabSz="4572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Blip>
                <a:blip r:embed="rId2"/>
              </a:buBlip>
            </a:pPr>
            <a:r>
              <a:rPr lang="it-IT" dirty="0"/>
              <a:t>Terzo livello</a:t>
            </a:r>
          </a:p>
        </p:txBody>
      </p:sp>
      <p:sp>
        <p:nvSpPr>
          <p:cNvPr id="5" name="Segnaposto titolo 3">
            <a:extLst>
              <a:ext uri="{FF2B5EF4-FFF2-40B4-BE49-F238E27FC236}">
                <a16:creationId xmlns:a16="http://schemas.microsoft.com/office/drawing/2014/main" xmlns="" id="{573181CC-7074-4545-9DE6-59B37D813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6" y="313971"/>
            <a:ext cx="11407594" cy="6778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84902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o immagin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93351" y="0"/>
            <a:ext cx="1898413" cy="6857143"/>
          </a:xfrm>
          <a:prstGeom prst="rect">
            <a:avLst/>
          </a:prstGeom>
        </p:spPr>
      </p:pic>
      <p:sp>
        <p:nvSpPr>
          <p:cNvPr id="7" name="Segnaposto titolo 3">
            <a:extLst>
              <a:ext uri="{FF2B5EF4-FFF2-40B4-BE49-F238E27FC236}">
                <a16:creationId xmlns:a16="http://schemas.microsoft.com/office/drawing/2014/main" xmlns="" id="{0EE90795-E2DE-4CAB-8CA7-1818DC548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6" y="313971"/>
            <a:ext cx="11407594" cy="6778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xmlns="" id="{E5FB0278-5316-48B1-A562-4929671D5AB3}"/>
              </a:ext>
            </a:extLst>
          </p:cNvPr>
          <p:cNvSpPr txBox="1">
            <a:spLocks/>
          </p:cNvSpPr>
          <p:nvPr userDrawn="1"/>
        </p:nvSpPr>
        <p:spPr>
          <a:xfrm>
            <a:off x="-1" y="650934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1338BF-DDDB-7C49-9A46-A89D6447049C}" type="slidenum">
              <a:rPr lang="it-IT" smtClean="0">
                <a:solidFill>
                  <a:schemeClr val="bg1"/>
                </a:solidFill>
              </a:rPr>
              <a:pPr/>
              <a:t>‹N›</a:t>
            </a:fld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404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1338BF-DDDB-7C49-9A46-A89D6447049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800437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1338BF-DDDB-7C49-9A46-A89D6447049C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o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905148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1338BF-DDDB-7C49-9A46-A89D6447049C}" type="slidenum">
              <a:rPr lang="it-IT" smtClean="0"/>
              <a:t>‹N›</a:t>
            </a:fld>
            <a:endParaRPr lang="it-IT"/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849393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1338BF-DDDB-7C49-9A46-A89D644704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8097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1338BF-DDDB-7C49-9A46-A89D644704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21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1338BF-DDDB-7C49-9A46-A89D644704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7463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: forma 6"/>
          <p:cNvSpPr>
            <a:spLocks/>
          </p:cNvSpPr>
          <p:nvPr userDrawn="1"/>
        </p:nvSpPr>
        <p:spPr bwMode="auto">
          <a:xfrm>
            <a:off x="0" y="158044"/>
            <a:ext cx="12034886" cy="6558845"/>
          </a:xfrm>
          <a:custGeom>
            <a:avLst/>
            <a:gdLst>
              <a:gd name="connsiteX0" fmla="*/ 277958 w 12034886"/>
              <a:gd name="connsiteY0" fmla="*/ 0 h 6558845"/>
              <a:gd name="connsiteX1" fmla="*/ 11498315 w 12034886"/>
              <a:gd name="connsiteY1" fmla="*/ 0 h 6558845"/>
              <a:gd name="connsiteX2" fmla="*/ 11978950 w 12034886"/>
              <a:gd name="connsiteY2" fmla="*/ 227594 h 6558845"/>
              <a:gd name="connsiteX3" fmla="*/ 12028671 w 12034886"/>
              <a:gd name="connsiteY3" fmla="*/ 475879 h 6558845"/>
              <a:gd name="connsiteX4" fmla="*/ 11100547 w 12034886"/>
              <a:gd name="connsiteY4" fmla="*/ 5979515 h 6558845"/>
              <a:gd name="connsiteX5" fmla="*/ 10321586 w 12034886"/>
              <a:gd name="connsiteY5" fmla="*/ 6558845 h 6558845"/>
              <a:gd name="connsiteX6" fmla="*/ 25639 w 12034886"/>
              <a:gd name="connsiteY6" fmla="*/ 6558845 h 6558845"/>
              <a:gd name="connsiteX7" fmla="*/ 0 w 12034886"/>
              <a:gd name="connsiteY7" fmla="*/ 6558845 h 6558845"/>
              <a:gd name="connsiteX8" fmla="*/ 0 w 12034886"/>
              <a:gd name="connsiteY8" fmla="*/ 50986 h 6558845"/>
              <a:gd name="connsiteX9" fmla="*/ 9413 w 12034886"/>
              <a:gd name="connsiteY9" fmla="*/ 46877 h 6558845"/>
              <a:gd name="connsiteX10" fmla="*/ 277958 w 12034886"/>
              <a:gd name="connsiteY10" fmla="*/ 0 h 655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34886" h="6558845">
                <a:moveTo>
                  <a:pt x="277958" y="0"/>
                </a:moveTo>
                <a:cubicBezTo>
                  <a:pt x="11498315" y="0"/>
                  <a:pt x="11498315" y="0"/>
                  <a:pt x="11498315" y="0"/>
                </a:cubicBezTo>
                <a:cubicBezTo>
                  <a:pt x="11713772" y="0"/>
                  <a:pt x="11879509" y="82762"/>
                  <a:pt x="11978950" y="227594"/>
                </a:cubicBezTo>
                <a:cubicBezTo>
                  <a:pt x="12028671" y="289665"/>
                  <a:pt x="12045245" y="393117"/>
                  <a:pt x="12028671" y="475879"/>
                </a:cubicBezTo>
                <a:cubicBezTo>
                  <a:pt x="11100547" y="5979515"/>
                  <a:pt x="11100547" y="5979515"/>
                  <a:pt x="11100547" y="5979515"/>
                </a:cubicBezTo>
                <a:cubicBezTo>
                  <a:pt x="11050826" y="6310561"/>
                  <a:pt x="10686206" y="6558845"/>
                  <a:pt x="10321586" y="6558845"/>
                </a:cubicBezTo>
                <a:cubicBezTo>
                  <a:pt x="4000813" y="6558845"/>
                  <a:pt x="1235475" y="6558845"/>
                  <a:pt x="25639" y="6558845"/>
                </a:cubicBezTo>
                <a:lnTo>
                  <a:pt x="0" y="6558845"/>
                </a:lnTo>
                <a:lnTo>
                  <a:pt x="0" y="50986"/>
                </a:lnTo>
                <a:lnTo>
                  <a:pt x="9413" y="46877"/>
                </a:lnTo>
                <a:cubicBezTo>
                  <a:pt x="95648" y="16811"/>
                  <a:pt x="186803" y="0"/>
                  <a:pt x="277958" y="0"/>
                </a:cubicBezTo>
                <a:close/>
              </a:path>
            </a:pathLst>
          </a:custGeom>
          <a:noFill/>
          <a:ln w="125413" cap="flat">
            <a:solidFill>
              <a:srgbClr val="DA291C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t-IT"/>
          </a:p>
        </p:txBody>
      </p:sp>
      <p:sp>
        <p:nvSpPr>
          <p:cNvPr id="8" name="Figura a mano libera: forma 7"/>
          <p:cNvSpPr>
            <a:spLocks/>
          </p:cNvSpPr>
          <p:nvPr userDrawn="1"/>
        </p:nvSpPr>
        <p:spPr bwMode="auto">
          <a:xfrm>
            <a:off x="0" y="85918"/>
            <a:ext cx="11933286" cy="6689234"/>
          </a:xfrm>
          <a:custGeom>
            <a:avLst/>
            <a:gdLst>
              <a:gd name="connsiteX0" fmla="*/ 176358 w 11933286"/>
              <a:gd name="connsiteY0" fmla="*/ 0 h 6558845"/>
              <a:gd name="connsiteX1" fmla="*/ 11396715 w 11933286"/>
              <a:gd name="connsiteY1" fmla="*/ 0 h 6558845"/>
              <a:gd name="connsiteX2" fmla="*/ 11877350 w 11933286"/>
              <a:gd name="connsiteY2" fmla="*/ 227594 h 6558845"/>
              <a:gd name="connsiteX3" fmla="*/ 11927071 w 11933286"/>
              <a:gd name="connsiteY3" fmla="*/ 475879 h 6558845"/>
              <a:gd name="connsiteX4" fmla="*/ 10998947 w 11933286"/>
              <a:gd name="connsiteY4" fmla="*/ 5979515 h 6558845"/>
              <a:gd name="connsiteX5" fmla="*/ 10219986 w 11933286"/>
              <a:gd name="connsiteY5" fmla="*/ 6558845 h 6558845"/>
              <a:gd name="connsiteX6" fmla="*/ 140424 w 11933286"/>
              <a:gd name="connsiteY6" fmla="*/ 6558845 h 6558845"/>
              <a:gd name="connsiteX7" fmla="*/ 0 w 11933286"/>
              <a:gd name="connsiteY7" fmla="*/ 6558845 h 6558845"/>
              <a:gd name="connsiteX8" fmla="*/ 0 w 11933286"/>
              <a:gd name="connsiteY8" fmla="*/ 22712 h 6558845"/>
              <a:gd name="connsiteX9" fmla="*/ 40241 w 11933286"/>
              <a:gd name="connsiteY9" fmla="*/ 12164 h 6558845"/>
              <a:gd name="connsiteX10" fmla="*/ 176358 w 11933286"/>
              <a:gd name="connsiteY10" fmla="*/ 0 h 655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933286" h="6558845">
                <a:moveTo>
                  <a:pt x="176358" y="0"/>
                </a:moveTo>
                <a:cubicBezTo>
                  <a:pt x="11396715" y="0"/>
                  <a:pt x="11396715" y="0"/>
                  <a:pt x="11396715" y="0"/>
                </a:cubicBezTo>
                <a:cubicBezTo>
                  <a:pt x="11612172" y="0"/>
                  <a:pt x="11777909" y="82762"/>
                  <a:pt x="11877350" y="227594"/>
                </a:cubicBezTo>
                <a:cubicBezTo>
                  <a:pt x="11927071" y="289665"/>
                  <a:pt x="11943645" y="393117"/>
                  <a:pt x="11927071" y="475879"/>
                </a:cubicBezTo>
                <a:cubicBezTo>
                  <a:pt x="10998947" y="5979515"/>
                  <a:pt x="10998947" y="5979515"/>
                  <a:pt x="10998947" y="5979515"/>
                </a:cubicBezTo>
                <a:cubicBezTo>
                  <a:pt x="10949226" y="6310561"/>
                  <a:pt x="10584606" y="6558845"/>
                  <a:pt x="10219986" y="6558845"/>
                </a:cubicBezTo>
                <a:cubicBezTo>
                  <a:pt x="4250367" y="6558845"/>
                  <a:pt x="1452108" y="6558845"/>
                  <a:pt x="140424" y="6558845"/>
                </a:cubicBezTo>
                <a:lnTo>
                  <a:pt x="0" y="6558845"/>
                </a:lnTo>
                <a:lnTo>
                  <a:pt x="0" y="22712"/>
                </a:lnTo>
                <a:lnTo>
                  <a:pt x="40241" y="12164"/>
                </a:lnTo>
                <a:cubicBezTo>
                  <a:pt x="85203" y="4203"/>
                  <a:pt x="130781" y="0"/>
                  <a:pt x="176358" y="0"/>
                </a:cubicBezTo>
                <a:close/>
              </a:path>
            </a:pathLst>
          </a:custGeom>
          <a:noFill/>
          <a:ln w="125413" cap="flat">
            <a:solidFill>
              <a:srgbClr val="152D6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t-IT"/>
          </a:p>
        </p:txBody>
      </p:sp>
      <p:sp>
        <p:nvSpPr>
          <p:cNvPr id="9" name="Figura a mano libera: forma 8"/>
          <p:cNvSpPr/>
          <p:nvPr userDrawn="1"/>
        </p:nvSpPr>
        <p:spPr>
          <a:xfrm>
            <a:off x="1" y="85917"/>
            <a:ext cx="11809108" cy="6689235"/>
          </a:xfrm>
          <a:custGeom>
            <a:avLst/>
            <a:gdLst>
              <a:gd name="connsiteX0" fmla="*/ 0 w 11684931"/>
              <a:gd name="connsiteY0" fmla="*/ 0 h 6558845"/>
              <a:gd name="connsiteX1" fmla="*/ 445782 w 11684931"/>
              <a:gd name="connsiteY1" fmla="*/ 0 h 6558845"/>
              <a:gd name="connsiteX2" fmla="*/ 11148360 w 11684931"/>
              <a:gd name="connsiteY2" fmla="*/ 0 h 6558845"/>
              <a:gd name="connsiteX3" fmla="*/ 11628995 w 11684931"/>
              <a:gd name="connsiteY3" fmla="*/ 227594 h 6558845"/>
              <a:gd name="connsiteX4" fmla="*/ 11678716 w 11684931"/>
              <a:gd name="connsiteY4" fmla="*/ 475878 h 6558845"/>
              <a:gd name="connsiteX5" fmla="*/ 10750592 w 11684931"/>
              <a:gd name="connsiteY5" fmla="*/ 5979515 h 6558845"/>
              <a:gd name="connsiteX6" fmla="*/ 9971631 w 11684931"/>
              <a:gd name="connsiteY6" fmla="*/ 6558845 h 6558845"/>
              <a:gd name="connsiteX7" fmla="*/ 11707 w 11684931"/>
              <a:gd name="connsiteY7" fmla="*/ 6558845 h 6558845"/>
              <a:gd name="connsiteX8" fmla="*/ 0 w 11684931"/>
              <a:gd name="connsiteY8" fmla="*/ 6558845 h 6558845"/>
              <a:gd name="connsiteX9" fmla="*/ 0 w 11684931"/>
              <a:gd name="connsiteY9" fmla="*/ 0 h 655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684931" h="6558845">
                <a:moveTo>
                  <a:pt x="0" y="0"/>
                </a:moveTo>
                <a:lnTo>
                  <a:pt x="445782" y="0"/>
                </a:lnTo>
                <a:cubicBezTo>
                  <a:pt x="11148360" y="0"/>
                  <a:pt x="11148360" y="0"/>
                  <a:pt x="11148360" y="0"/>
                </a:cubicBezTo>
                <a:cubicBezTo>
                  <a:pt x="11363817" y="0"/>
                  <a:pt x="11529554" y="82761"/>
                  <a:pt x="11628995" y="227594"/>
                </a:cubicBezTo>
                <a:cubicBezTo>
                  <a:pt x="11678716" y="289665"/>
                  <a:pt x="11695290" y="393117"/>
                  <a:pt x="11678716" y="475878"/>
                </a:cubicBezTo>
                <a:cubicBezTo>
                  <a:pt x="10750592" y="5979515"/>
                  <a:pt x="10750592" y="5979515"/>
                  <a:pt x="10750592" y="5979515"/>
                </a:cubicBezTo>
                <a:cubicBezTo>
                  <a:pt x="10700871" y="6310561"/>
                  <a:pt x="10336251" y="6558845"/>
                  <a:pt x="9971631" y="6558845"/>
                </a:cubicBezTo>
                <a:cubicBezTo>
                  <a:pt x="4177589" y="6558845"/>
                  <a:pt x="1371100" y="6558845"/>
                  <a:pt x="11707" y="6558845"/>
                </a:cubicBezTo>
                <a:lnTo>
                  <a:pt x="0" y="655884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87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 </a:t>
            </a:r>
          </a:p>
        </p:txBody>
      </p: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9768" y="6211614"/>
            <a:ext cx="983436" cy="526630"/>
          </a:xfrm>
          <a:prstGeom prst="rect">
            <a:avLst/>
          </a:prstGeom>
        </p:spPr>
      </p:pic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19586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523875" lvl="0" indent="-342900" defTabSz="4572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Blip>
                <a:blip r:embed="rId14"/>
              </a:buBlip>
            </a:pPr>
            <a:r>
              <a:rPr lang="it-IT" dirty="0"/>
              <a:t>Modifica gli stili del testo dello schema</a:t>
            </a:r>
          </a:p>
          <a:p>
            <a:pPr marL="523875" lvl="0" indent="-342900" defTabSz="4572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Blip>
                <a:blip r:embed="rId14"/>
              </a:buBlip>
            </a:pPr>
            <a:r>
              <a:rPr lang="it-IT" dirty="0"/>
              <a:t>Secondo livello</a:t>
            </a:r>
          </a:p>
          <a:p>
            <a:pPr marL="523875" lvl="0" indent="-342900" defTabSz="4572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Blip>
                <a:blip r:embed="rId14"/>
              </a:buBlip>
            </a:pPr>
            <a:r>
              <a:rPr lang="it-IT" dirty="0"/>
              <a:t>Terzo livello</a:t>
            </a:r>
          </a:p>
        </p:txBody>
      </p:sp>
      <p:sp>
        <p:nvSpPr>
          <p:cNvPr id="4" name="Segnaposto titolo 3"/>
          <p:cNvSpPr>
            <a:spLocks noGrp="1"/>
          </p:cNvSpPr>
          <p:nvPr>
            <p:ph type="title"/>
          </p:nvPr>
        </p:nvSpPr>
        <p:spPr>
          <a:xfrm>
            <a:off x="319586" y="313971"/>
            <a:ext cx="11407594" cy="6778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10" name="Segnaposto numero diapositiva 5"/>
          <p:cNvSpPr txBox="1">
            <a:spLocks/>
          </p:cNvSpPr>
          <p:nvPr userDrawn="1"/>
        </p:nvSpPr>
        <p:spPr>
          <a:xfrm>
            <a:off x="-1" y="650934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1338BF-DDDB-7C49-9A46-A89D6447049C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5193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ts val="4000"/>
        </a:lnSpc>
        <a:spcBef>
          <a:spcPts val="0"/>
        </a:spcBef>
        <a:buNone/>
        <a:defRPr lang="it-IT" sz="4200" b="1" kern="1200" smtClean="0">
          <a:solidFill>
            <a:srgbClr val="001A72"/>
          </a:solidFill>
          <a:latin typeface="+mn-lt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lang="it-IT" sz="2200" kern="1200" cap="none" smtClean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lang="it-IT" sz="2000" kern="1200" cap="none" smtClean="0">
          <a:solidFill>
            <a:schemeClr val="tx1">
              <a:tint val="75000"/>
            </a:schemeClr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lang="it-IT" sz="1800" kern="1200" cap="none" smtClean="0">
          <a:solidFill>
            <a:schemeClr val="tx1">
              <a:tint val="75000"/>
            </a:schemeClr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lang="it-IT" sz="1600" kern="1200" cap="none" smtClean="0">
          <a:solidFill>
            <a:schemeClr val="tx1">
              <a:tint val="75000"/>
            </a:schemeClr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lang="it-IT" sz="1400" kern="1200" cap="none" smtClean="0">
          <a:solidFill>
            <a:schemeClr val="tx1">
              <a:tint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microsoft.com/office/2007/relationships/hdphoto" Target="../media/hdphoto5.wdp"/><Relationship Id="rId7" Type="http://schemas.microsoft.com/office/2007/relationships/hdphoto" Target="../media/hdphoto6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5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5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microsoft.com/office/2007/relationships/hdphoto" Target="../media/hdphoto7.wdp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2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" y="380146"/>
            <a:ext cx="2922186" cy="1564830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755893" y="3804034"/>
            <a:ext cx="9012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>
                <a:solidFill>
                  <a:srgbClr val="001A72"/>
                </a:solidFill>
              </a:rPr>
              <a:t>MOBILITÀ e INNOVAZIONE 4.0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798565" y="5070527"/>
            <a:ext cx="4839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Amministratore Delegato BCA Italia</a:t>
            </a:r>
            <a:endParaRPr lang="it-IT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98565" y="4551309"/>
            <a:ext cx="8160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DA291C"/>
                </a:solidFill>
              </a:rPr>
              <a:t>Barbara Barbieri</a:t>
            </a:r>
          </a:p>
        </p:txBody>
      </p:sp>
      <p:cxnSp>
        <p:nvCxnSpPr>
          <p:cNvPr id="15" name="Straight Connector 20"/>
          <p:cNvCxnSpPr/>
          <p:nvPr/>
        </p:nvCxnSpPr>
        <p:spPr>
          <a:xfrm flipH="1">
            <a:off x="426720" y="4588141"/>
            <a:ext cx="9838944" cy="0"/>
          </a:xfrm>
          <a:prstGeom prst="line">
            <a:avLst/>
          </a:prstGeom>
          <a:ln w="15875">
            <a:solidFill>
              <a:srgbClr val="152D6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798565" y="5499350"/>
            <a:ext cx="483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Bari, 14 novembre 2017</a:t>
            </a:r>
            <a:endParaRPr lang="it-IT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06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cercano i commercianti</a:t>
            </a:r>
          </a:p>
        </p:txBody>
      </p:sp>
      <p:sp>
        <p:nvSpPr>
          <p:cNvPr id="4" name="Rettangolo con angoli arrotondati sullo stesso lato 29">
            <a:extLst>
              <a:ext uri="{FF2B5EF4-FFF2-40B4-BE49-F238E27FC236}">
                <a16:creationId xmlns:a16="http://schemas.microsoft.com/office/drawing/2014/main" xmlns="" id="{067C4D25-D233-4644-BAF4-60A4B275BCA0}"/>
              </a:ext>
            </a:extLst>
          </p:cNvPr>
          <p:cNvSpPr/>
          <p:nvPr/>
        </p:nvSpPr>
        <p:spPr>
          <a:xfrm rot="10800000" flipV="1">
            <a:off x="4046985" y="1326258"/>
            <a:ext cx="3014343" cy="4565336"/>
          </a:xfrm>
          <a:prstGeom prst="rect">
            <a:avLst/>
          </a:prstGeom>
          <a:solidFill>
            <a:srgbClr val="001A72">
              <a:alpha val="29000"/>
            </a:srgbClr>
          </a:solidFill>
          <a:ln w="63500">
            <a:solidFill>
              <a:srgbClr val="001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216000" rIns="108000" rtlCol="0" anchor="t" anchorCtr="0"/>
          <a:lstStyle/>
          <a:p>
            <a:pPr algn="r"/>
            <a:endParaRPr lang="it-IT" sz="4000" b="1" dirty="0">
              <a:solidFill>
                <a:srgbClr val="EC3300"/>
              </a:solidFill>
              <a:latin typeface="+mj-lt"/>
            </a:endParaRPr>
          </a:p>
        </p:txBody>
      </p:sp>
      <p:sp>
        <p:nvSpPr>
          <p:cNvPr id="5" name="Rettangolo con angoli arrotondati sullo stesso lato 29">
            <a:extLst>
              <a:ext uri="{FF2B5EF4-FFF2-40B4-BE49-F238E27FC236}">
                <a16:creationId xmlns:a16="http://schemas.microsoft.com/office/drawing/2014/main" xmlns="" id="{F4B5788F-BEA9-4E48-8467-E345A6D31033}"/>
              </a:ext>
            </a:extLst>
          </p:cNvPr>
          <p:cNvSpPr/>
          <p:nvPr/>
        </p:nvSpPr>
        <p:spPr>
          <a:xfrm rot="10800000" flipV="1">
            <a:off x="7667950" y="1326258"/>
            <a:ext cx="3014343" cy="4565336"/>
          </a:xfrm>
          <a:prstGeom prst="rect">
            <a:avLst/>
          </a:prstGeom>
          <a:solidFill>
            <a:srgbClr val="001A72">
              <a:alpha val="29000"/>
            </a:srgbClr>
          </a:solidFill>
          <a:ln w="63500">
            <a:solidFill>
              <a:srgbClr val="001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216000" rIns="108000" rtlCol="0" anchor="t" anchorCtr="0"/>
          <a:lstStyle/>
          <a:p>
            <a:pPr algn="r"/>
            <a:endParaRPr lang="it-IT" sz="4000" b="1" dirty="0">
              <a:solidFill>
                <a:srgbClr val="EC3300"/>
              </a:solidFill>
              <a:latin typeface="+mj-lt"/>
            </a:endParaRPr>
          </a:p>
        </p:txBody>
      </p:sp>
      <p:sp>
        <p:nvSpPr>
          <p:cNvPr id="6" name="Rettangolo con angoli arrotondati sullo stesso lato 29">
            <a:extLst>
              <a:ext uri="{FF2B5EF4-FFF2-40B4-BE49-F238E27FC236}">
                <a16:creationId xmlns:a16="http://schemas.microsoft.com/office/drawing/2014/main" xmlns="" id="{8E474537-4378-4F2C-8CF3-C63E33ED75EB}"/>
              </a:ext>
            </a:extLst>
          </p:cNvPr>
          <p:cNvSpPr/>
          <p:nvPr/>
        </p:nvSpPr>
        <p:spPr>
          <a:xfrm rot="10800000" flipV="1">
            <a:off x="472653" y="1326258"/>
            <a:ext cx="3014343" cy="4565336"/>
          </a:xfrm>
          <a:prstGeom prst="rect">
            <a:avLst/>
          </a:prstGeom>
          <a:solidFill>
            <a:srgbClr val="001A72">
              <a:alpha val="29000"/>
            </a:srgbClr>
          </a:solidFill>
          <a:ln w="63500">
            <a:solidFill>
              <a:srgbClr val="001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216000" rIns="108000" rtlCol="0" anchor="t" anchorCtr="0"/>
          <a:lstStyle/>
          <a:p>
            <a:pPr algn="r"/>
            <a:endParaRPr lang="it-IT" sz="4000" b="1" dirty="0">
              <a:solidFill>
                <a:srgbClr val="EC3300"/>
              </a:solidFill>
              <a:latin typeface="+mj-lt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35CB50BA-4EF2-4A3A-9510-3D032CC0D88A}"/>
              </a:ext>
            </a:extLst>
          </p:cNvPr>
          <p:cNvSpPr/>
          <p:nvPr/>
        </p:nvSpPr>
        <p:spPr>
          <a:xfrm>
            <a:off x="-457204" y="1173707"/>
            <a:ext cx="11978135" cy="1397301"/>
          </a:xfrm>
          <a:prstGeom prst="rect">
            <a:avLst/>
          </a:prstGeom>
          <a:gradFill>
            <a:gsLst>
              <a:gs pos="2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olo 2">
            <a:extLst>
              <a:ext uri="{FF2B5EF4-FFF2-40B4-BE49-F238E27FC236}">
                <a16:creationId xmlns:a16="http://schemas.microsoft.com/office/drawing/2014/main" xmlns="" id="{D13A0C6A-7FB4-492D-A27E-F3B7991667BF}"/>
              </a:ext>
            </a:extLst>
          </p:cNvPr>
          <p:cNvSpPr txBox="1">
            <a:spLocks/>
          </p:cNvSpPr>
          <p:nvPr/>
        </p:nvSpPr>
        <p:spPr>
          <a:xfrm>
            <a:off x="470376" y="1445182"/>
            <a:ext cx="3095127" cy="1260703"/>
          </a:xfrm>
          <a:prstGeom prst="rect">
            <a:avLst/>
          </a:prstGeom>
          <a:noFill/>
        </p:spPr>
        <p:txBody>
          <a:bodyPr vert="horz" lIns="91440" tIns="360000" rIns="91440" bIns="360000" rtlCol="0" anchor="t" anchorCtr="0">
            <a:sp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ts val="0"/>
              </a:spcBef>
              <a:buNone/>
              <a:defRPr lang="it-IT" sz="4200" b="1" kern="1200" smtClean="0">
                <a:solidFill>
                  <a:srgbClr val="001A7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en-US" sz="4400" dirty="0" err="1">
                <a:solidFill>
                  <a:srgbClr val="152D6D"/>
                </a:solidFill>
              </a:rPr>
              <a:t>Praticità</a:t>
            </a:r>
            <a:endParaRPr lang="en-US" sz="4400" dirty="0">
              <a:solidFill>
                <a:srgbClr val="152D6D"/>
              </a:solidFill>
            </a:endParaRPr>
          </a:p>
        </p:txBody>
      </p:sp>
      <p:sp>
        <p:nvSpPr>
          <p:cNvPr id="9" name="Titolo 2">
            <a:extLst>
              <a:ext uri="{FF2B5EF4-FFF2-40B4-BE49-F238E27FC236}">
                <a16:creationId xmlns:a16="http://schemas.microsoft.com/office/drawing/2014/main" xmlns="" id="{42D3B133-F882-4231-BBAF-70291AC6CF83}"/>
              </a:ext>
            </a:extLst>
          </p:cNvPr>
          <p:cNvSpPr txBox="1">
            <a:spLocks/>
          </p:cNvSpPr>
          <p:nvPr/>
        </p:nvSpPr>
        <p:spPr>
          <a:xfrm>
            <a:off x="4060067" y="1445182"/>
            <a:ext cx="3095127" cy="1260703"/>
          </a:xfrm>
          <a:prstGeom prst="rect">
            <a:avLst/>
          </a:prstGeom>
          <a:noFill/>
        </p:spPr>
        <p:txBody>
          <a:bodyPr vert="horz" lIns="91440" tIns="360000" rIns="91440" bIns="360000" rtlCol="0" anchor="t" anchorCtr="0">
            <a:sp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ts val="0"/>
              </a:spcBef>
              <a:buNone/>
              <a:defRPr lang="it-IT" sz="4200" b="1" kern="1200" smtClean="0">
                <a:solidFill>
                  <a:srgbClr val="001A7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en-US" sz="4400" dirty="0" err="1">
                <a:solidFill>
                  <a:srgbClr val="152D6D"/>
                </a:solidFill>
              </a:rPr>
              <a:t>Sicurezza</a:t>
            </a:r>
            <a:endParaRPr lang="en-US" sz="4400" dirty="0">
              <a:solidFill>
                <a:srgbClr val="152D6D"/>
              </a:solidFill>
            </a:endParaRPr>
          </a:p>
        </p:txBody>
      </p:sp>
      <p:sp>
        <p:nvSpPr>
          <p:cNvPr id="10" name="Titolo 2">
            <a:extLst>
              <a:ext uri="{FF2B5EF4-FFF2-40B4-BE49-F238E27FC236}">
                <a16:creationId xmlns:a16="http://schemas.microsoft.com/office/drawing/2014/main" xmlns="" id="{4413CE70-E93D-43FB-9261-8F0518EE78A8}"/>
              </a:ext>
            </a:extLst>
          </p:cNvPr>
          <p:cNvSpPr txBox="1">
            <a:spLocks/>
          </p:cNvSpPr>
          <p:nvPr/>
        </p:nvSpPr>
        <p:spPr>
          <a:xfrm>
            <a:off x="7690702" y="1445182"/>
            <a:ext cx="2964295" cy="1260703"/>
          </a:xfrm>
          <a:prstGeom prst="rect">
            <a:avLst/>
          </a:prstGeom>
          <a:noFill/>
        </p:spPr>
        <p:txBody>
          <a:bodyPr vert="horz" wrap="square" lIns="91440" tIns="360000" rIns="91440" bIns="360000" rtlCol="0" anchor="t" anchorCtr="0">
            <a:sp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ts val="0"/>
              </a:spcBef>
              <a:buNone/>
              <a:defRPr lang="it-IT" sz="4200" b="1" kern="1200" smtClean="0">
                <a:solidFill>
                  <a:srgbClr val="001A7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en-US" sz="4400" dirty="0" err="1">
                <a:solidFill>
                  <a:srgbClr val="152D6D"/>
                </a:solidFill>
              </a:rPr>
              <a:t>Scelta</a:t>
            </a:r>
            <a:endParaRPr lang="en-US" sz="4400" dirty="0">
              <a:solidFill>
                <a:srgbClr val="152D6D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644EB029-5261-453E-B01D-76D70DFA2D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14"/>
          <a:stretch/>
        </p:blipFill>
        <p:spPr>
          <a:xfrm>
            <a:off x="471789" y="2848472"/>
            <a:ext cx="2968573" cy="241935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9011553C-0BFF-48E7-B3E7-411D56971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535" r="85849">
                        <a14:foregroundMark x1="18711" y1="24346" x2="19340" y2="5602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2730" y="2905816"/>
            <a:ext cx="3932554" cy="236200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6685B039-6860-428A-8B26-21490804C9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0702" y="2723558"/>
            <a:ext cx="2888925" cy="25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9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31">
            <a:extLst>
              <a:ext uri="{FF2B5EF4-FFF2-40B4-BE49-F238E27FC236}">
                <a16:creationId xmlns:a16="http://schemas.microsoft.com/office/drawing/2014/main" xmlns="" id="{D88AF2C7-34ED-4228-ABBC-A464D38645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3912" r="47092"/>
          <a:stretch/>
        </p:blipFill>
        <p:spPr>
          <a:xfrm>
            <a:off x="705875" y="1080457"/>
            <a:ext cx="2142339" cy="3662433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xmlns="" id="{AC8C4E64-CA32-4131-B819-87C56F0599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44" r="30800"/>
          <a:stretch/>
        </p:blipFill>
        <p:spPr>
          <a:xfrm>
            <a:off x="3306910" y="1083016"/>
            <a:ext cx="2131137" cy="3659874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xmlns="" id="{84792ED7-5B62-4C3A-91B3-D6D2B22834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361" r="31905"/>
          <a:stretch/>
        </p:blipFill>
        <p:spPr>
          <a:xfrm>
            <a:off x="5850085" y="1083016"/>
            <a:ext cx="2142339" cy="3659874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xmlns="" id="{569B4529-7C3C-49B6-ADAD-44BB1046D7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690" r="10286"/>
          <a:stretch/>
        </p:blipFill>
        <p:spPr>
          <a:xfrm>
            <a:off x="8387659" y="1080457"/>
            <a:ext cx="2142342" cy="365987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2316D17E-1262-4AD2-A160-EF3B31D4443C}"/>
              </a:ext>
            </a:extLst>
          </p:cNvPr>
          <p:cNvSpPr/>
          <p:nvPr/>
        </p:nvSpPr>
        <p:spPr>
          <a:xfrm>
            <a:off x="400885" y="963270"/>
            <a:ext cx="10288800" cy="5115600"/>
          </a:xfrm>
          <a:prstGeom prst="rect">
            <a:avLst/>
          </a:prstGeom>
          <a:noFill/>
          <a:ln w="28575">
            <a:gradFill flip="none" rotWithShape="1">
              <a:gsLst>
                <a:gs pos="12000">
                  <a:schemeClr val="bg1"/>
                </a:gs>
                <a:gs pos="100000">
                  <a:schemeClr val="bg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4200" dirty="0">
                <a:solidFill>
                  <a:srgbClr val="001A72"/>
                </a:solidFill>
                <a:latin typeface="+mn-lt"/>
              </a:rPr>
              <a:t>I </a:t>
            </a:r>
            <a:r>
              <a:rPr lang="en-US" sz="4200" dirty="0" err="1">
                <a:solidFill>
                  <a:srgbClr val="001A72"/>
                </a:solidFill>
                <a:latin typeface="+mn-lt"/>
              </a:rPr>
              <a:t>commercianti</a:t>
            </a:r>
            <a:r>
              <a:rPr lang="en-US" sz="4200" dirty="0">
                <a:solidFill>
                  <a:srgbClr val="001A72"/>
                </a:solidFill>
                <a:latin typeface="+mn-lt"/>
              </a:rPr>
              <a:t> </a:t>
            </a:r>
            <a:r>
              <a:rPr lang="en-US" sz="4200" dirty="0" err="1">
                <a:solidFill>
                  <a:srgbClr val="001A72"/>
                </a:solidFill>
                <a:latin typeface="+mn-lt"/>
              </a:rPr>
              <a:t>sono</a:t>
            </a:r>
            <a:r>
              <a:rPr lang="en-US" sz="4200" dirty="0">
                <a:solidFill>
                  <a:srgbClr val="001A72"/>
                </a:solidFill>
                <a:latin typeface="+mn-lt"/>
              </a:rPr>
              <a:t> </a:t>
            </a:r>
            <a:r>
              <a:rPr lang="en-US" sz="4200" dirty="0" err="1">
                <a:solidFill>
                  <a:srgbClr val="001A72"/>
                </a:solidFill>
                <a:latin typeface="+mn-lt"/>
              </a:rPr>
              <a:t>sempre</a:t>
            </a:r>
            <a:r>
              <a:rPr lang="en-US" sz="4200" dirty="0">
                <a:solidFill>
                  <a:srgbClr val="001A72"/>
                </a:solidFill>
                <a:latin typeface="+mn-lt"/>
              </a:rPr>
              <a:t> </a:t>
            </a:r>
            <a:r>
              <a:rPr lang="en-US" sz="4200" dirty="0" err="1">
                <a:solidFill>
                  <a:srgbClr val="001A72"/>
                </a:solidFill>
                <a:latin typeface="+mn-lt"/>
              </a:rPr>
              <a:t>più</a:t>
            </a:r>
            <a:r>
              <a:rPr lang="en-US" sz="4200" dirty="0">
                <a:solidFill>
                  <a:srgbClr val="001A72"/>
                </a:solidFill>
                <a:latin typeface="+mn-lt"/>
              </a:rPr>
              <a:t> </a:t>
            </a:r>
            <a:r>
              <a:rPr lang="en-US" sz="4200" dirty="0" err="1">
                <a:solidFill>
                  <a:srgbClr val="001A72"/>
                </a:solidFill>
                <a:latin typeface="+mn-lt"/>
              </a:rPr>
              <a:t>esigenti</a:t>
            </a:r>
            <a:endParaRPr lang="en-GB" sz="4200" dirty="0">
              <a:solidFill>
                <a:srgbClr val="001A72"/>
              </a:solidFill>
              <a:latin typeface="+mn-lt"/>
            </a:endParaRPr>
          </a:p>
        </p:txBody>
      </p:sp>
      <p:sp>
        <p:nvSpPr>
          <p:cNvPr id="23" name="Rettangolo con angoli arrotondati sullo stesso lato 29">
            <a:extLst>
              <a:ext uri="{FF2B5EF4-FFF2-40B4-BE49-F238E27FC236}">
                <a16:creationId xmlns:a16="http://schemas.microsoft.com/office/drawing/2014/main" xmlns="" id="{FC05DAA2-AF03-4F43-ADF6-0FE1456FE7D8}"/>
              </a:ext>
            </a:extLst>
          </p:cNvPr>
          <p:cNvSpPr/>
          <p:nvPr/>
        </p:nvSpPr>
        <p:spPr>
          <a:xfrm rot="10800000" flipV="1">
            <a:off x="685693" y="4552390"/>
            <a:ext cx="2287224" cy="1147850"/>
          </a:xfrm>
          <a:prstGeom prst="roundRect">
            <a:avLst/>
          </a:prstGeom>
          <a:solidFill>
            <a:srgbClr val="FF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/>
            <a:r>
              <a:rPr lang="it-IT" b="1" spc="-40" dirty="0">
                <a:solidFill>
                  <a:schemeClr val="bg1"/>
                </a:solidFill>
              </a:rPr>
              <a:t>PREPARAZIONE VETTURE</a:t>
            </a:r>
          </a:p>
        </p:txBody>
      </p:sp>
      <p:sp>
        <p:nvSpPr>
          <p:cNvPr id="29" name="Rettangolo con angoli arrotondati sullo stesso lato 29">
            <a:extLst>
              <a:ext uri="{FF2B5EF4-FFF2-40B4-BE49-F238E27FC236}">
                <a16:creationId xmlns:a16="http://schemas.microsoft.com/office/drawing/2014/main" xmlns="" id="{43CC007D-C9BC-4CD5-939C-1997C509E644}"/>
              </a:ext>
            </a:extLst>
          </p:cNvPr>
          <p:cNvSpPr/>
          <p:nvPr/>
        </p:nvSpPr>
        <p:spPr>
          <a:xfrm rot="10800000" flipV="1">
            <a:off x="3228868" y="4552390"/>
            <a:ext cx="2287224" cy="1147850"/>
          </a:xfrm>
          <a:prstGeom prst="roundRect">
            <a:avLst/>
          </a:prstGeom>
          <a:solidFill>
            <a:srgbClr val="FF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/>
            <a:r>
              <a:rPr lang="it-IT" b="1" spc="-40" dirty="0">
                <a:solidFill>
                  <a:schemeClr val="bg1"/>
                </a:solidFill>
              </a:rPr>
              <a:t>FOTO </a:t>
            </a:r>
            <a:br>
              <a:rPr lang="it-IT" b="1" spc="-40" dirty="0">
                <a:solidFill>
                  <a:schemeClr val="bg1"/>
                </a:solidFill>
              </a:rPr>
            </a:br>
            <a:r>
              <a:rPr lang="it-IT" b="1" spc="-40" dirty="0">
                <a:solidFill>
                  <a:schemeClr val="bg1"/>
                </a:solidFill>
              </a:rPr>
              <a:t>PROFESSIONALI</a:t>
            </a:r>
          </a:p>
        </p:txBody>
      </p:sp>
      <p:sp>
        <p:nvSpPr>
          <p:cNvPr id="30" name="Rettangolo con angoli arrotondati sullo stesso lato 29">
            <a:extLst>
              <a:ext uri="{FF2B5EF4-FFF2-40B4-BE49-F238E27FC236}">
                <a16:creationId xmlns:a16="http://schemas.microsoft.com/office/drawing/2014/main" xmlns="" id="{1C3CA265-5772-4321-A6E0-7AC753F13608}"/>
              </a:ext>
            </a:extLst>
          </p:cNvPr>
          <p:cNvSpPr/>
          <p:nvPr/>
        </p:nvSpPr>
        <p:spPr>
          <a:xfrm rot="10800000" flipV="1">
            <a:off x="5772043" y="4552390"/>
            <a:ext cx="2287224" cy="1147850"/>
          </a:xfrm>
          <a:prstGeom prst="roundRect">
            <a:avLst/>
          </a:prstGeom>
          <a:solidFill>
            <a:srgbClr val="FF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/>
            <a:r>
              <a:rPr lang="it-IT" b="1" spc="-40" dirty="0">
                <a:solidFill>
                  <a:schemeClr val="bg1"/>
                </a:solidFill>
              </a:rPr>
              <a:t>PERIZIE PRECISE</a:t>
            </a:r>
            <a:br>
              <a:rPr lang="it-IT" b="1" spc="-40" dirty="0">
                <a:solidFill>
                  <a:schemeClr val="bg1"/>
                </a:solidFill>
              </a:rPr>
            </a:br>
            <a:r>
              <a:rPr lang="it-IT" b="1" spc="-40" dirty="0">
                <a:solidFill>
                  <a:schemeClr val="bg1"/>
                </a:solidFill>
              </a:rPr>
              <a:t>E TRASPARENTI</a:t>
            </a:r>
          </a:p>
        </p:txBody>
      </p:sp>
      <p:sp>
        <p:nvSpPr>
          <p:cNvPr id="31" name="Rettangolo con angoli arrotondati sullo stesso lato 29">
            <a:extLst>
              <a:ext uri="{FF2B5EF4-FFF2-40B4-BE49-F238E27FC236}">
                <a16:creationId xmlns:a16="http://schemas.microsoft.com/office/drawing/2014/main" xmlns="" id="{2ADD6E54-A1C8-43BF-96DB-E0B39ACDFEB0}"/>
              </a:ext>
            </a:extLst>
          </p:cNvPr>
          <p:cNvSpPr/>
          <p:nvPr/>
        </p:nvSpPr>
        <p:spPr>
          <a:xfrm rot="10800000" flipV="1">
            <a:off x="8315218" y="4552390"/>
            <a:ext cx="2287224" cy="1147850"/>
          </a:xfrm>
          <a:prstGeom prst="roundRect">
            <a:avLst/>
          </a:prstGeom>
          <a:solidFill>
            <a:srgbClr val="FF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/>
            <a:r>
              <a:rPr lang="it-IT" b="1" spc="-40" dirty="0">
                <a:solidFill>
                  <a:schemeClr val="bg1"/>
                </a:solidFill>
              </a:rPr>
              <a:t>ASSISTENZA</a:t>
            </a:r>
          </a:p>
          <a:p>
            <a:pPr algn="ctr"/>
            <a:r>
              <a:rPr lang="it-IT" b="1" spc="-40" dirty="0">
                <a:solidFill>
                  <a:schemeClr val="bg1"/>
                </a:solidFill>
              </a:rPr>
              <a:t>DOPO LA VENDITA</a:t>
            </a:r>
          </a:p>
        </p:txBody>
      </p:sp>
    </p:spTree>
    <p:extLst>
      <p:ext uri="{BB962C8B-B14F-4D97-AF65-F5344CB8AC3E}">
        <p14:creationId xmlns:p14="http://schemas.microsoft.com/office/powerpoint/2010/main" val="358331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con angoli arrotondati sullo stesso lato 29"/>
          <p:cNvSpPr/>
          <p:nvPr/>
        </p:nvSpPr>
        <p:spPr>
          <a:xfrm rot="10800000">
            <a:off x="1529698" y="2606467"/>
            <a:ext cx="8391970" cy="2862841"/>
          </a:xfrm>
          <a:prstGeom prst="round2SameRect">
            <a:avLst>
              <a:gd name="adj1" fmla="val 6005"/>
              <a:gd name="adj2" fmla="val 10097"/>
            </a:avLst>
          </a:prstGeom>
          <a:solidFill>
            <a:schemeClr val="bg1">
              <a:alpha val="80000"/>
            </a:schemeClr>
          </a:solidFill>
          <a:ln w="38100">
            <a:solidFill>
              <a:srgbClr val="152D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9586" y="313971"/>
            <a:ext cx="11407594" cy="6778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Tutto questo è il nostro mestiere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209778" y="3802380"/>
            <a:ext cx="9051719" cy="888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it-IT" sz="4000" dirty="0">
                <a:solidFill>
                  <a:srgbClr val="001A72"/>
                </a:solidFill>
                <a:ea typeface="Roboto" panose="02000000000000000000" pitchFamily="2" charset="0"/>
              </a:rPr>
              <a:t>UNA PIATTAFORMA DI SCAMBIO</a:t>
            </a:r>
            <a:r>
              <a:rPr lang="it-IT" sz="4800" b="1" dirty="0">
                <a:solidFill>
                  <a:srgbClr val="001A72"/>
                </a:solidFill>
                <a:ea typeface="Roboto" panose="02000000000000000000" pitchFamily="2" charset="0"/>
              </a:rPr>
              <a:t/>
            </a:r>
            <a:br>
              <a:rPr lang="it-IT" sz="4800" b="1" dirty="0">
                <a:solidFill>
                  <a:srgbClr val="001A72"/>
                </a:solidFill>
                <a:ea typeface="Roboto" panose="02000000000000000000" pitchFamily="2" charset="0"/>
              </a:rPr>
            </a:br>
            <a:r>
              <a:rPr lang="it-IT" sz="5300" b="1" dirty="0">
                <a:solidFill>
                  <a:srgbClr val="001A72"/>
                </a:solidFill>
                <a:ea typeface="Roboto" panose="02000000000000000000" pitchFamily="2" charset="0"/>
              </a:rPr>
              <a:t>EFFICIENTE ED EFFICACE</a:t>
            </a:r>
          </a:p>
          <a:p>
            <a:pPr algn="ctr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it-IT" sz="4800" dirty="0">
              <a:solidFill>
                <a:srgbClr val="001A72"/>
              </a:solidFill>
              <a:ea typeface="Roboto" panose="02000000000000000000" pitchFamily="2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25" t="21009" r="9002" b="22690"/>
          <a:stretch/>
        </p:blipFill>
        <p:spPr>
          <a:xfrm>
            <a:off x="2956844" y="1615155"/>
            <a:ext cx="5486401" cy="199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9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con angoli arrotondati sullo stesso lato 29"/>
          <p:cNvSpPr/>
          <p:nvPr/>
        </p:nvSpPr>
        <p:spPr>
          <a:xfrm rot="10800000">
            <a:off x="1529698" y="2606467"/>
            <a:ext cx="8391970" cy="2862841"/>
          </a:xfrm>
          <a:prstGeom prst="round2SameRect">
            <a:avLst>
              <a:gd name="adj1" fmla="val 6005"/>
              <a:gd name="adj2" fmla="val 10097"/>
            </a:avLst>
          </a:prstGeom>
          <a:solidFill>
            <a:schemeClr val="bg1">
              <a:alpha val="80000"/>
            </a:schemeClr>
          </a:solidFill>
          <a:ln w="38100">
            <a:solidFill>
              <a:srgbClr val="152D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25" t="21009" r="9002" b="22690"/>
          <a:stretch/>
        </p:blipFill>
        <p:spPr>
          <a:xfrm>
            <a:off x="2982482" y="132154"/>
            <a:ext cx="5486401" cy="1991170"/>
          </a:xfrm>
          <a:prstGeom prst="rect">
            <a:avLst/>
          </a:prstGeom>
        </p:spPr>
      </p:pic>
      <p:sp>
        <p:nvSpPr>
          <p:cNvPr id="9" name="Content Placeholder 2" descr=" 17"/>
          <p:cNvSpPr txBox="1">
            <a:spLocks/>
          </p:cNvSpPr>
          <p:nvPr/>
        </p:nvSpPr>
        <p:spPr>
          <a:xfrm>
            <a:off x="1579563" y="3007208"/>
            <a:ext cx="8292238" cy="888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it-IT" sz="6600" dirty="0">
                <a:solidFill>
                  <a:srgbClr val="DA291C"/>
                </a:solidFill>
                <a:ea typeface="Roboto" panose="02000000000000000000" pitchFamily="2" charset="0"/>
              </a:rPr>
              <a:t>BCA ITALIA</a:t>
            </a:r>
            <a:r>
              <a:rPr lang="it-IT" sz="5600" dirty="0">
                <a:solidFill>
                  <a:srgbClr val="DA291C"/>
                </a:solidFill>
                <a:ea typeface="Roboto" panose="02000000000000000000" pitchFamily="2" charset="0"/>
              </a:rPr>
              <a:t/>
            </a:r>
            <a:br>
              <a:rPr lang="it-IT" sz="5600" dirty="0">
                <a:solidFill>
                  <a:srgbClr val="DA291C"/>
                </a:solidFill>
                <a:ea typeface="Roboto" panose="02000000000000000000" pitchFamily="2" charset="0"/>
              </a:rPr>
            </a:br>
            <a:r>
              <a:rPr lang="it-IT" sz="5600" b="1" dirty="0">
                <a:solidFill>
                  <a:srgbClr val="DA291C"/>
                </a:solidFill>
                <a:ea typeface="Roboto" panose="02000000000000000000" pitchFamily="2" charset="0"/>
              </a:rPr>
              <a:t>NON COMPRA </a:t>
            </a:r>
            <a:r>
              <a:rPr lang="it-IT" sz="5600" dirty="0">
                <a:solidFill>
                  <a:srgbClr val="DA291C"/>
                </a:solidFill>
                <a:ea typeface="Roboto" panose="02000000000000000000" pitchFamily="2" charset="0"/>
              </a:rPr>
              <a:t>E</a:t>
            </a:r>
            <a:br>
              <a:rPr lang="it-IT" sz="5600" dirty="0">
                <a:solidFill>
                  <a:srgbClr val="DA291C"/>
                </a:solidFill>
                <a:ea typeface="Roboto" panose="02000000000000000000" pitchFamily="2" charset="0"/>
              </a:rPr>
            </a:br>
            <a:r>
              <a:rPr lang="it-IT" sz="5600" b="1" dirty="0">
                <a:solidFill>
                  <a:srgbClr val="DA291C"/>
                </a:solidFill>
                <a:ea typeface="Roboto" panose="02000000000000000000" pitchFamily="2" charset="0"/>
              </a:rPr>
              <a:t>NON VENDE </a:t>
            </a:r>
            <a:r>
              <a:rPr lang="it-IT" sz="5600" dirty="0">
                <a:solidFill>
                  <a:srgbClr val="DA291C"/>
                </a:solidFill>
                <a:ea typeface="Roboto" panose="02000000000000000000" pitchFamily="2" charset="0"/>
              </a:rPr>
              <a:t>AUTO </a:t>
            </a:r>
          </a:p>
        </p:txBody>
      </p:sp>
      <p:cxnSp>
        <p:nvCxnSpPr>
          <p:cNvPr id="10" name="Straight Connector 20"/>
          <p:cNvCxnSpPr>
            <a:cxnSpLocks/>
          </p:cNvCxnSpPr>
          <p:nvPr/>
        </p:nvCxnSpPr>
        <p:spPr>
          <a:xfrm flipH="1">
            <a:off x="2657742" y="4203560"/>
            <a:ext cx="6246976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DA291C">
                    <a:alpha val="0"/>
                  </a:srgbClr>
                </a:gs>
                <a:gs pos="50000">
                  <a:srgbClr val="DA291C"/>
                </a:gs>
                <a:gs pos="100000">
                  <a:srgbClr val="DA291C">
                    <a:alpha val="0"/>
                  </a:srgbClr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20"/>
          <p:cNvCxnSpPr>
            <a:cxnSpLocks/>
          </p:cNvCxnSpPr>
          <p:nvPr/>
        </p:nvCxnSpPr>
        <p:spPr>
          <a:xfrm flipH="1">
            <a:off x="2612150" y="2032928"/>
            <a:ext cx="6246976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DA291C">
                    <a:alpha val="0"/>
                  </a:srgbClr>
                </a:gs>
                <a:gs pos="50000">
                  <a:srgbClr val="DA291C"/>
                </a:gs>
                <a:gs pos="100000">
                  <a:srgbClr val="DA291C">
                    <a:alpha val="0"/>
                  </a:srgbClr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igura a mano libera: forma 11" descr=" 26"/>
          <p:cNvSpPr/>
          <p:nvPr/>
        </p:nvSpPr>
        <p:spPr>
          <a:xfrm>
            <a:off x="126125" y="192339"/>
            <a:ext cx="11470990" cy="6473321"/>
          </a:xfrm>
          <a:custGeom>
            <a:avLst/>
            <a:gdLst>
              <a:gd name="connsiteX0" fmla="*/ 0 w 11684931"/>
              <a:gd name="connsiteY0" fmla="*/ 0 h 6558845"/>
              <a:gd name="connsiteX1" fmla="*/ 445782 w 11684931"/>
              <a:gd name="connsiteY1" fmla="*/ 0 h 6558845"/>
              <a:gd name="connsiteX2" fmla="*/ 11148360 w 11684931"/>
              <a:gd name="connsiteY2" fmla="*/ 0 h 6558845"/>
              <a:gd name="connsiteX3" fmla="*/ 11628995 w 11684931"/>
              <a:gd name="connsiteY3" fmla="*/ 227594 h 6558845"/>
              <a:gd name="connsiteX4" fmla="*/ 11678716 w 11684931"/>
              <a:gd name="connsiteY4" fmla="*/ 475878 h 6558845"/>
              <a:gd name="connsiteX5" fmla="*/ 10750592 w 11684931"/>
              <a:gd name="connsiteY5" fmla="*/ 5979515 h 6558845"/>
              <a:gd name="connsiteX6" fmla="*/ 9971631 w 11684931"/>
              <a:gd name="connsiteY6" fmla="*/ 6558845 h 6558845"/>
              <a:gd name="connsiteX7" fmla="*/ 11707 w 11684931"/>
              <a:gd name="connsiteY7" fmla="*/ 6558845 h 6558845"/>
              <a:gd name="connsiteX8" fmla="*/ 0 w 11684931"/>
              <a:gd name="connsiteY8" fmla="*/ 6558845 h 6558845"/>
              <a:gd name="connsiteX9" fmla="*/ 0 w 11684931"/>
              <a:gd name="connsiteY9" fmla="*/ 0 h 6558845"/>
              <a:gd name="connsiteX0" fmla="*/ 0 w 11862506"/>
              <a:gd name="connsiteY0" fmla="*/ 0 h 6567018"/>
              <a:gd name="connsiteX1" fmla="*/ 623357 w 11862506"/>
              <a:gd name="connsiteY1" fmla="*/ 8173 h 6567018"/>
              <a:gd name="connsiteX2" fmla="*/ 11325935 w 11862506"/>
              <a:gd name="connsiteY2" fmla="*/ 8173 h 6567018"/>
              <a:gd name="connsiteX3" fmla="*/ 11806570 w 11862506"/>
              <a:gd name="connsiteY3" fmla="*/ 235767 h 6567018"/>
              <a:gd name="connsiteX4" fmla="*/ 11856291 w 11862506"/>
              <a:gd name="connsiteY4" fmla="*/ 484051 h 6567018"/>
              <a:gd name="connsiteX5" fmla="*/ 10928167 w 11862506"/>
              <a:gd name="connsiteY5" fmla="*/ 5987688 h 6567018"/>
              <a:gd name="connsiteX6" fmla="*/ 10149206 w 11862506"/>
              <a:gd name="connsiteY6" fmla="*/ 6567018 h 6567018"/>
              <a:gd name="connsiteX7" fmla="*/ 189282 w 11862506"/>
              <a:gd name="connsiteY7" fmla="*/ 6567018 h 6567018"/>
              <a:gd name="connsiteX8" fmla="*/ 177575 w 11862506"/>
              <a:gd name="connsiteY8" fmla="*/ 6567018 h 6567018"/>
              <a:gd name="connsiteX9" fmla="*/ 0 w 11862506"/>
              <a:gd name="connsiteY9" fmla="*/ 0 h 6567018"/>
              <a:gd name="connsiteX0" fmla="*/ 25367 w 11887873"/>
              <a:gd name="connsiteY0" fmla="*/ 0 h 6575191"/>
              <a:gd name="connsiteX1" fmla="*/ 648724 w 11887873"/>
              <a:gd name="connsiteY1" fmla="*/ 8173 h 6575191"/>
              <a:gd name="connsiteX2" fmla="*/ 11351302 w 11887873"/>
              <a:gd name="connsiteY2" fmla="*/ 8173 h 6575191"/>
              <a:gd name="connsiteX3" fmla="*/ 11831937 w 11887873"/>
              <a:gd name="connsiteY3" fmla="*/ 235767 h 6575191"/>
              <a:gd name="connsiteX4" fmla="*/ 11881658 w 11887873"/>
              <a:gd name="connsiteY4" fmla="*/ 484051 h 6575191"/>
              <a:gd name="connsiteX5" fmla="*/ 10953534 w 11887873"/>
              <a:gd name="connsiteY5" fmla="*/ 5987688 h 6575191"/>
              <a:gd name="connsiteX6" fmla="*/ 10174573 w 11887873"/>
              <a:gd name="connsiteY6" fmla="*/ 6567018 h 6575191"/>
              <a:gd name="connsiteX7" fmla="*/ 214649 w 11887873"/>
              <a:gd name="connsiteY7" fmla="*/ 6567018 h 6575191"/>
              <a:gd name="connsiteX8" fmla="*/ 0 w 11887873"/>
              <a:gd name="connsiteY8" fmla="*/ 6575191 h 6575191"/>
              <a:gd name="connsiteX9" fmla="*/ 25367 w 11887873"/>
              <a:gd name="connsiteY9" fmla="*/ 0 h 6575191"/>
              <a:gd name="connsiteX0" fmla="*/ 25367 w 11887873"/>
              <a:gd name="connsiteY0" fmla="*/ 0 h 6583364"/>
              <a:gd name="connsiteX1" fmla="*/ 648724 w 11887873"/>
              <a:gd name="connsiteY1" fmla="*/ 16346 h 6583364"/>
              <a:gd name="connsiteX2" fmla="*/ 11351302 w 11887873"/>
              <a:gd name="connsiteY2" fmla="*/ 16346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25367 w 11887873"/>
              <a:gd name="connsiteY9" fmla="*/ 0 h 6583364"/>
              <a:gd name="connsiteX0" fmla="*/ 25367 w 11887873"/>
              <a:gd name="connsiteY0" fmla="*/ 0 h 6583364"/>
              <a:gd name="connsiteX1" fmla="*/ 648724 w 11887873"/>
              <a:gd name="connsiteY1" fmla="*/ 16346 h 6583364"/>
              <a:gd name="connsiteX2" fmla="*/ 11342846 w 11887873"/>
              <a:gd name="connsiteY2" fmla="*/ 8173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25367 w 11887873"/>
              <a:gd name="connsiteY9" fmla="*/ 0 h 6583364"/>
              <a:gd name="connsiteX0" fmla="*/ 8456 w 11887873"/>
              <a:gd name="connsiteY0" fmla="*/ 0 h 6583364"/>
              <a:gd name="connsiteX1" fmla="*/ 648724 w 11887873"/>
              <a:gd name="connsiteY1" fmla="*/ 16346 h 6583364"/>
              <a:gd name="connsiteX2" fmla="*/ 11342846 w 11887873"/>
              <a:gd name="connsiteY2" fmla="*/ 8173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8456 w 11887873"/>
              <a:gd name="connsiteY9" fmla="*/ 0 h 6583364"/>
              <a:gd name="connsiteX0" fmla="*/ 8456 w 11887873"/>
              <a:gd name="connsiteY0" fmla="*/ 0 h 6583364"/>
              <a:gd name="connsiteX1" fmla="*/ 648724 w 11887873"/>
              <a:gd name="connsiteY1" fmla="*/ 16346 h 6583364"/>
              <a:gd name="connsiteX2" fmla="*/ 11325935 w 11887873"/>
              <a:gd name="connsiteY2" fmla="*/ 0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8456 w 11887873"/>
              <a:gd name="connsiteY9" fmla="*/ 0 h 6583364"/>
              <a:gd name="connsiteX0" fmla="*/ 8456 w 11887873"/>
              <a:gd name="connsiteY0" fmla="*/ 0 h 6583364"/>
              <a:gd name="connsiteX1" fmla="*/ 11325935 w 11887873"/>
              <a:gd name="connsiteY1" fmla="*/ 0 h 6583364"/>
              <a:gd name="connsiteX2" fmla="*/ 11831937 w 11887873"/>
              <a:gd name="connsiteY2" fmla="*/ 243940 h 6583364"/>
              <a:gd name="connsiteX3" fmla="*/ 11881658 w 11887873"/>
              <a:gd name="connsiteY3" fmla="*/ 492224 h 6583364"/>
              <a:gd name="connsiteX4" fmla="*/ 10953534 w 11887873"/>
              <a:gd name="connsiteY4" fmla="*/ 5995861 h 6583364"/>
              <a:gd name="connsiteX5" fmla="*/ 10174573 w 11887873"/>
              <a:gd name="connsiteY5" fmla="*/ 6575191 h 6583364"/>
              <a:gd name="connsiteX6" fmla="*/ 214649 w 11887873"/>
              <a:gd name="connsiteY6" fmla="*/ 6575191 h 6583364"/>
              <a:gd name="connsiteX7" fmla="*/ 0 w 11887873"/>
              <a:gd name="connsiteY7" fmla="*/ 6583364 h 6583364"/>
              <a:gd name="connsiteX8" fmla="*/ 8456 w 11887873"/>
              <a:gd name="connsiteY8" fmla="*/ 0 h 658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873" h="6583364">
                <a:moveTo>
                  <a:pt x="8456" y="0"/>
                </a:moveTo>
                <a:lnTo>
                  <a:pt x="11325935" y="0"/>
                </a:lnTo>
                <a:cubicBezTo>
                  <a:pt x="11541392" y="0"/>
                  <a:pt x="11732496" y="99107"/>
                  <a:pt x="11831937" y="243940"/>
                </a:cubicBezTo>
                <a:cubicBezTo>
                  <a:pt x="11881658" y="306011"/>
                  <a:pt x="11898232" y="409463"/>
                  <a:pt x="11881658" y="492224"/>
                </a:cubicBezTo>
                <a:lnTo>
                  <a:pt x="10953534" y="5995861"/>
                </a:lnTo>
                <a:cubicBezTo>
                  <a:pt x="10903813" y="6326907"/>
                  <a:pt x="10539193" y="6575191"/>
                  <a:pt x="10174573" y="6575191"/>
                </a:cubicBezTo>
                <a:lnTo>
                  <a:pt x="214649" y="6575191"/>
                </a:lnTo>
                <a:lnTo>
                  <a:pt x="0" y="6583364"/>
                </a:lnTo>
                <a:cubicBezTo>
                  <a:pt x="8456" y="4391634"/>
                  <a:pt x="0" y="2191730"/>
                  <a:pt x="8456" y="0"/>
                </a:cubicBezTo>
                <a:close/>
              </a:path>
            </a:pathLst>
          </a:custGeom>
          <a:noFill/>
          <a:ln w="38100">
            <a:solidFill>
              <a:schemeClr val="bg1"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171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59259E-6 L 0.00078 -0.12385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620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A291C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con angoli arrotondati sullo stesso lato 29" descr=" 21"/>
          <p:cNvSpPr/>
          <p:nvPr/>
        </p:nvSpPr>
        <p:spPr>
          <a:xfrm rot="10800000">
            <a:off x="1539208" y="1757104"/>
            <a:ext cx="8391970" cy="2862841"/>
          </a:xfrm>
          <a:prstGeom prst="round2SameRect">
            <a:avLst>
              <a:gd name="adj1" fmla="val 6005"/>
              <a:gd name="adj2" fmla="val 10097"/>
            </a:avLst>
          </a:prstGeom>
          <a:solidFill>
            <a:srgbClr val="001A72">
              <a:alpha val="66000"/>
            </a:srgbClr>
          </a:solidFill>
          <a:ln w="38100">
            <a:solidFill>
              <a:srgbClr val="152D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ontent Placeholder 2" descr=" 17"/>
          <p:cNvSpPr txBox="1">
            <a:spLocks/>
          </p:cNvSpPr>
          <p:nvPr/>
        </p:nvSpPr>
        <p:spPr>
          <a:xfrm>
            <a:off x="1589519" y="2213718"/>
            <a:ext cx="8292238" cy="888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it-IT" sz="6600" dirty="0">
                <a:solidFill>
                  <a:schemeClr val="bg1"/>
                </a:solidFill>
                <a:ea typeface="Roboto" panose="02000000000000000000" pitchFamily="2" charset="0"/>
              </a:rPr>
              <a:t>BCA ITALIA</a:t>
            </a:r>
            <a:endParaRPr lang="it-IT" sz="5600" dirty="0">
              <a:solidFill>
                <a:schemeClr val="bg1"/>
              </a:solidFill>
              <a:ea typeface="Roboto" panose="02000000000000000000" pitchFamily="2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687193" y="361981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cap="all" dirty="0">
                <a:solidFill>
                  <a:prstClr val="white"/>
                </a:solidFill>
              </a:rPr>
              <a:t>(È un </a:t>
            </a:r>
            <a:r>
              <a:rPr lang="it-IT" sz="2400" b="1" cap="all" dirty="0">
                <a:solidFill>
                  <a:prstClr val="white"/>
                </a:solidFill>
              </a:rPr>
              <a:t>intermediario di qualità </a:t>
            </a:r>
            <a:r>
              <a:rPr lang="it-IT" sz="2400" cap="all" dirty="0">
                <a:solidFill>
                  <a:prstClr val="white"/>
                </a:solidFill>
              </a:rPr>
              <a:t/>
            </a:r>
            <a:br>
              <a:rPr lang="it-IT" sz="2400" cap="all" dirty="0">
                <a:solidFill>
                  <a:prstClr val="white"/>
                </a:solidFill>
              </a:rPr>
            </a:br>
            <a:r>
              <a:rPr lang="it-IT" sz="2400" cap="all" dirty="0">
                <a:solidFill>
                  <a:prstClr val="white"/>
                </a:solidFill>
              </a:rPr>
              <a:t>tra venditore e compratore)</a:t>
            </a:r>
            <a:endParaRPr lang="it-IT" sz="2400" dirty="0"/>
          </a:p>
        </p:txBody>
      </p:sp>
      <p:cxnSp>
        <p:nvCxnSpPr>
          <p:cNvPr id="8" name="Straight Connector 20"/>
          <p:cNvCxnSpPr>
            <a:cxnSpLocks/>
          </p:cNvCxnSpPr>
          <p:nvPr/>
        </p:nvCxnSpPr>
        <p:spPr>
          <a:xfrm flipH="1">
            <a:off x="2612150" y="2032928"/>
            <a:ext cx="6246976" cy="0"/>
          </a:xfrm>
          <a:prstGeom prst="line">
            <a:avLst/>
          </a:prstGeom>
          <a:ln w="28575"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/>
          <p:cNvSpPr/>
          <p:nvPr/>
        </p:nvSpPr>
        <p:spPr>
          <a:xfrm>
            <a:off x="3076761" y="2657132"/>
            <a:ext cx="537525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5600" b="1" dirty="0">
                <a:solidFill>
                  <a:schemeClr val="bg1"/>
                </a:solidFill>
              </a:rPr>
              <a:t>ORGANIZZA ASTE</a:t>
            </a:r>
          </a:p>
        </p:txBody>
      </p:sp>
      <p:sp>
        <p:nvSpPr>
          <p:cNvPr id="17" name="Figura a mano libera: forma 16" descr=" 26"/>
          <p:cNvSpPr/>
          <p:nvPr/>
        </p:nvSpPr>
        <p:spPr>
          <a:xfrm>
            <a:off x="126125" y="192339"/>
            <a:ext cx="11470990" cy="6473321"/>
          </a:xfrm>
          <a:custGeom>
            <a:avLst/>
            <a:gdLst>
              <a:gd name="connsiteX0" fmla="*/ 0 w 11684931"/>
              <a:gd name="connsiteY0" fmla="*/ 0 h 6558845"/>
              <a:gd name="connsiteX1" fmla="*/ 445782 w 11684931"/>
              <a:gd name="connsiteY1" fmla="*/ 0 h 6558845"/>
              <a:gd name="connsiteX2" fmla="*/ 11148360 w 11684931"/>
              <a:gd name="connsiteY2" fmla="*/ 0 h 6558845"/>
              <a:gd name="connsiteX3" fmla="*/ 11628995 w 11684931"/>
              <a:gd name="connsiteY3" fmla="*/ 227594 h 6558845"/>
              <a:gd name="connsiteX4" fmla="*/ 11678716 w 11684931"/>
              <a:gd name="connsiteY4" fmla="*/ 475878 h 6558845"/>
              <a:gd name="connsiteX5" fmla="*/ 10750592 w 11684931"/>
              <a:gd name="connsiteY5" fmla="*/ 5979515 h 6558845"/>
              <a:gd name="connsiteX6" fmla="*/ 9971631 w 11684931"/>
              <a:gd name="connsiteY6" fmla="*/ 6558845 h 6558845"/>
              <a:gd name="connsiteX7" fmla="*/ 11707 w 11684931"/>
              <a:gd name="connsiteY7" fmla="*/ 6558845 h 6558845"/>
              <a:gd name="connsiteX8" fmla="*/ 0 w 11684931"/>
              <a:gd name="connsiteY8" fmla="*/ 6558845 h 6558845"/>
              <a:gd name="connsiteX9" fmla="*/ 0 w 11684931"/>
              <a:gd name="connsiteY9" fmla="*/ 0 h 6558845"/>
              <a:gd name="connsiteX0" fmla="*/ 0 w 11862506"/>
              <a:gd name="connsiteY0" fmla="*/ 0 h 6567018"/>
              <a:gd name="connsiteX1" fmla="*/ 623357 w 11862506"/>
              <a:gd name="connsiteY1" fmla="*/ 8173 h 6567018"/>
              <a:gd name="connsiteX2" fmla="*/ 11325935 w 11862506"/>
              <a:gd name="connsiteY2" fmla="*/ 8173 h 6567018"/>
              <a:gd name="connsiteX3" fmla="*/ 11806570 w 11862506"/>
              <a:gd name="connsiteY3" fmla="*/ 235767 h 6567018"/>
              <a:gd name="connsiteX4" fmla="*/ 11856291 w 11862506"/>
              <a:gd name="connsiteY4" fmla="*/ 484051 h 6567018"/>
              <a:gd name="connsiteX5" fmla="*/ 10928167 w 11862506"/>
              <a:gd name="connsiteY5" fmla="*/ 5987688 h 6567018"/>
              <a:gd name="connsiteX6" fmla="*/ 10149206 w 11862506"/>
              <a:gd name="connsiteY6" fmla="*/ 6567018 h 6567018"/>
              <a:gd name="connsiteX7" fmla="*/ 189282 w 11862506"/>
              <a:gd name="connsiteY7" fmla="*/ 6567018 h 6567018"/>
              <a:gd name="connsiteX8" fmla="*/ 177575 w 11862506"/>
              <a:gd name="connsiteY8" fmla="*/ 6567018 h 6567018"/>
              <a:gd name="connsiteX9" fmla="*/ 0 w 11862506"/>
              <a:gd name="connsiteY9" fmla="*/ 0 h 6567018"/>
              <a:gd name="connsiteX0" fmla="*/ 25367 w 11887873"/>
              <a:gd name="connsiteY0" fmla="*/ 0 h 6575191"/>
              <a:gd name="connsiteX1" fmla="*/ 648724 w 11887873"/>
              <a:gd name="connsiteY1" fmla="*/ 8173 h 6575191"/>
              <a:gd name="connsiteX2" fmla="*/ 11351302 w 11887873"/>
              <a:gd name="connsiteY2" fmla="*/ 8173 h 6575191"/>
              <a:gd name="connsiteX3" fmla="*/ 11831937 w 11887873"/>
              <a:gd name="connsiteY3" fmla="*/ 235767 h 6575191"/>
              <a:gd name="connsiteX4" fmla="*/ 11881658 w 11887873"/>
              <a:gd name="connsiteY4" fmla="*/ 484051 h 6575191"/>
              <a:gd name="connsiteX5" fmla="*/ 10953534 w 11887873"/>
              <a:gd name="connsiteY5" fmla="*/ 5987688 h 6575191"/>
              <a:gd name="connsiteX6" fmla="*/ 10174573 w 11887873"/>
              <a:gd name="connsiteY6" fmla="*/ 6567018 h 6575191"/>
              <a:gd name="connsiteX7" fmla="*/ 214649 w 11887873"/>
              <a:gd name="connsiteY7" fmla="*/ 6567018 h 6575191"/>
              <a:gd name="connsiteX8" fmla="*/ 0 w 11887873"/>
              <a:gd name="connsiteY8" fmla="*/ 6575191 h 6575191"/>
              <a:gd name="connsiteX9" fmla="*/ 25367 w 11887873"/>
              <a:gd name="connsiteY9" fmla="*/ 0 h 6575191"/>
              <a:gd name="connsiteX0" fmla="*/ 25367 w 11887873"/>
              <a:gd name="connsiteY0" fmla="*/ 0 h 6583364"/>
              <a:gd name="connsiteX1" fmla="*/ 648724 w 11887873"/>
              <a:gd name="connsiteY1" fmla="*/ 16346 h 6583364"/>
              <a:gd name="connsiteX2" fmla="*/ 11351302 w 11887873"/>
              <a:gd name="connsiteY2" fmla="*/ 16346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25367 w 11887873"/>
              <a:gd name="connsiteY9" fmla="*/ 0 h 6583364"/>
              <a:gd name="connsiteX0" fmla="*/ 25367 w 11887873"/>
              <a:gd name="connsiteY0" fmla="*/ 0 h 6583364"/>
              <a:gd name="connsiteX1" fmla="*/ 648724 w 11887873"/>
              <a:gd name="connsiteY1" fmla="*/ 16346 h 6583364"/>
              <a:gd name="connsiteX2" fmla="*/ 11342846 w 11887873"/>
              <a:gd name="connsiteY2" fmla="*/ 8173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25367 w 11887873"/>
              <a:gd name="connsiteY9" fmla="*/ 0 h 6583364"/>
              <a:gd name="connsiteX0" fmla="*/ 8456 w 11887873"/>
              <a:gd name="connsiteY0" fmla="*/ 0 h 6583364"/>
              <a:gd name="connsiteX1" fmla="*/ 648724 w 11887873"/>
              <a:gd name="connsiteY1" fmla="*/ 16346 h 6583364"/>
              <a:gd name="connsiteX2" fmla="*/ 11342846 w 11887873"/>
              <a:gd name="connsiteY2" fmla="*/ 8173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8456 w 11887873"/>
              <a:gd name="connsiteY9" fmla="*/ 0 h 6583364"/>
              <a:gd name="connsiteX0" fmla="*/ 8456 w 11887873"/>
              <a:gd name="connsiteY0" fmla="*/ 0 h 6583364"/>
              <a:gd name="connsiteX1" fmla="*/ 648724 w 11887873"/>
              <a:gd name="connsiteY1" fmla="*/ 16346 h 6583364"/>
              <a:gd name="connsiteX2" fmla="*/ 11325935 w 11887873"/>
              <a:gd name="connsiteY2" fmla="*/ 0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8456 w 11887873"/>
              <a:gd name="connsiteY9" fmla="*/ 0 h 6583364"/>
              <a:gd name="connsiteX0" fmla="*/ 8456 w 11887873"/>
              <a:gd name="connsiteY0" fmla="*/ 0 h 6583364"/>
              <a:gd name="connsiteX1" fmla="*/ 11325935 w 11887873"/>
              <a:gd name="connsiteY1" fmla="*/ 0 h 6583364"/>
              <a:gd name="connsiteX2" fmla="*/ 11831937 w 11887873"/>
              <a:gd name="connsiteY2" fmla="*/ 243940 h 6583364"/>
              <a:gd name="connsiteX3" fmla="*/ 11881658 w 11887873"/>
              <a:gd name="connsiteY3" fmla="*/ 492224 h 6583364"/>
              <a:gd name="connsiteX4" fmla="*/ 10953534 w 11887873"/>
              <a:gd name="connsiteY4" fmla="*/ 5995861 h 6583364"/>
              <a:gd name="connsiteX5" fmla="*/ 10174573 w 11887873"/>
              <a:gd name="connsiteY5" fmla="*/ 6575191 h 6583364"/>
              <a:gd name="connsiteX6" fmla="*/ 214649 w 11887873"/>
              <a:gd name="connsiteY6" fmla="*/ 6575191 h 6583364"/>
              <a:gd name="connsiteX7" fmla="*/ 0 w 11887873"/>
              <a:gd name="connsiteY7" fmla="*/ 6583364 h 6583364"/>
              <a:gd name="connsiteX8" fmla="*/ 8456 w 11887873"/>
              <a:gd name="connsiteY8" fmla="*/ 0 h 658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873" h="6583364">
                <a:moveTo>
                  <a:pt x="8456" y="0"/>
                </a:moveTo>
                <a:lnTo>
                  <a:pt x="11325935" y="0"/>
                </a:lnTo>
                <a:cubicBezTo>
                  <a:pt x="11541392" y="0"/>
                  <a:pt x="11732496" y="99107"/>
                  <a:pt x="11831937" y="243940"/>
                </a:cubicBezTo>
                <a:cubicBezTo>
                  <a:pt x="11881658" y="306011"/>
                  <a:pt x="11898232" y="409463"/>
                  <a:pt x="11881658" y="492224"/>
                </a:cubicBezTo>
                <a:lnTo>
                  <a:pt x="10953534" y="5995861"/>
                </a:lnTo>
                <a:cubicBezTo>
                  <a:pt x="10903813" y="6326907"/>
                  <a:pt x="10539193" y="6575191"/>
                  <a:pt x="10174573" y="6575191"/>
                </a:cubicBezTo>
                <a:lnTo>
                  <a:pt x="214649" y="6575191"/>
                </a:lnTo>
                <a:lnTo>
                  <a:pt x="0" y="6583364"/>
                </a:lnTo>
                <a:cubicBezTo>
                  <a:pt x="8456" y="4391634"/>
                  <a:pt x="0" y="2191730"/>
                  <a:pt x="8456" y="0"/>
                </a:cubicBezTo>
                <a:close/>
              </a:path>
            </a:pathLst>
          </a:custGeom>
          <a:noFill/>
          <a:ln w="38100">
            <a:solidFill>
              <a:schemeClr val="bg1"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Straight Connector 20">
            <a:extLst>
              <a:ext uri="{FF2B5EF4-FFF2-40B4-BE49-F238E27FC236}">
                <a16:creationId xmlns:a16="http://schemas.microsoft.com/office/drawing/2014/main" xmlns="" id="{F5D1B866-5A89-4458-A52D-691547E68D07}"/>
              </a:ext>
            </a:extLst>
          </p:cNvPr>
          <p:cNvCxnSpPr>
            <a:cxnSpLocks/>
          </p:cNvCxnSpPr>
          <p:nvPr/>
        </p:nvCxnSpPr>
        <p:spPr>
          <a:xfrm flipH="1">
            <a:off x="2612150" y="3554547"/>
            <a:ext cx="6246976" cy="0"/>
          </a:xfrm>
          <a:prstGeom prst="line">
            <a:avLst/>
          </a:prstGeom>
          <a:ln w="28575"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85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Quali sono i modi migliori </a:t>
            </a:r>
            <a:br>
              <a:rPr lang="it-IT"/>
            </a:br>
            <a:r>
              <a:rPr lang="it-IT"/>
              <a:t>per vendere e comperare un’auto usata?</a:t>
            </a:r>
            <a:endParaRPr lang="it-IT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84427" y="1903774"/>
            <a:ext cx="4085773" cy="313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o 5"/>
          <p:cNvGrpSpPr>
            <a:grpSpLocks noChangeAspect="1"/>
          </p:cNvGrpSpPr>
          <p:nvPr/>
        </p:nvGrpSpPr>
        <p:grpSpPr>
          <a:xfrm>
            <a:off x="1609334" y="2567718"/>
            <a:ext cx="2900682" cy="2336120"/>
            <a:chOff x="1514104" y="1386857"/>
            <a:chExt cx="6115792" cy="4925470"/>
          </a:xfrm>
          <a:effectLst/>
        </p:grpSpPr>
        <p:pic>
          <p:nvPicPr>
            <p:cNvPr id="7" name="Picture 2" descr="http://www.pngmart.com/files/1/Apple-Mac-Computer-Screen-PN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4104" y="1386857"/>
              <a:ext cx="6115792" cy="49254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3598" y="5117493"/>
              <a:ext cx="1038368" cy="345558"/>
            </a:xfrm>
            <a:prstGeom prst="rect">
              <a:avLst/>
            </a:prstGeom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44450"/>
            </a:sp3d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2013" y="1862155"/>
              <a:ext cx="793784" cy="886983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80871" y="1845160"/>
              <a:ext cx="1762718" cy="886983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84948" y="2885183"/>
              <a:ext cx="2708348" cy="1692845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  <p:sp>
          <p:nvSpPr>
            <p:cNvPr id="12" name="Freccia in su 11"/>
            <p:cNvSpPr/>
            <p:nvPr/>
          </p:nvSpPr>
          <p:spPr>
            <a:xfrm rot="18278300">
              <a:off x="6470026" y="2811614"/>
              <a:ext cx="347023" cy="517284"/>
            </a:xfrm>
            <a:prstGeom prst="upArrow">
              <a:avLst>
                <a:gd name="adj1" fmla="val 20369"/>
                <a:gd name="adj2" fmla="val 98680"/>
              </a:avLst>
            </a:prstGeom>
            <a:solidFill>
              <a:schemeClr val="tx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e 12"/>
            <p:cNvSpPr/>
            <p:nvPr/>
          </p:nvSpPr>
          <p:spPr>
            <a:xfrm>
              <a:off x="4789714" y="1758331"/>
              <a:ext cx="1094630" cy="1094630"/>
            </a:xfrm>
            <a:prstGeom prst="ellipse">
              <a:avLst/>
            </a:prstGeom>
            <a:noFill/>
            <a:ln w="28575">
              <a:solidFill>
                <a:schemeClr val="bg1">
                  <a:lumMod val="95000"/>
                </a:schemeClr>
              </a:solidFill>
            </a:ln>
            <a:effectLst>
              <a:glow rad="38100">
                <a:srgbClr val="E30613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1408430" y="1479148"/>
            <a:ext cx="3509010" cy="889139"/>
            <a:chOff x="1408430" y="1655716"/>
            <a:chExt cx="3509010" cy="889139"/>
          </a:xfrm>
        </p:grpSpPr>
        <p:grpSp>
          <p:nvGrpSpPr>
            <p:cNvPr id="29" name="Gruppo 28"/>
            <p:cNvGrpSpPr/>
            <p:nvPr/>
          </p:nvGrpSpPr>
          <p:grpSpPr>
            <a:xfrm>
              <a:off x="1408430" y="1655716"/>
              <a:ext cx="3509010" cy="889139"/>
              <a:chOff x="1408430" y="1655716"/>
              <a:chExt cx="3509010" cy="889139"/>
            </a:xfrm>
          </p:grpSpPr>
          <p:sp>
            <p:nvSpPr>
              <p:cNvPr id="16" name="Rettangolo con angoli arrotondati sullo stesso lato 43"/>
              <p:cNvSpPr/>
              <p:nvPr/>
            </p:nvSpPr>
            <p:spPr>
              <a:xfrm rot="10800000">
                <a:off x="1408430" y="1655716"/>
                <a:ext cx="3509010" cy="627009"/>
              </a:xfrm>
              <a:prstGeom prst="round2SameRect">
                <a:avLst>
                  <a:gd name="adj1" fmla="val 22316"/>
                  <a:gd name="adj2" fmla="val 23883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7" name="Triangolo 44"/>
              <p:cNvSpPr/>
              <p:nvPr/>
            </p:nvSpPr>
            <p:spPr>
              <a:xfrm rot="10800000">
                <a:off x="2972007" y="2282727"/>
                <a:ext cx="346376" cy="262128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8" name="Content Placeholder 7"/>
            <p:cNvSpPr txBox="1">
              <a:spLocks/>
            </p:cNvSpPr>
            <p:nvPr/>
          </p:nvSpPr>
          <p:spPr>
            <a:xfrm>
              <a:off x="1616568" y="1752263"/>
              <a:ext cx="3092733" cy="441019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Font typeface="Arial" pitchFamily="34" charset="0"/>
                <a:buNone/>
              </a:pPr>
              <a:r>
                <a:rPr lang="it-IT" sz="2800" b="1" dirty="0">
                  <a:solidFill>
                    <a:schemeClr val="bg1"/>
                  </a:solidFill>
                  <a:latin typeface="+mj-lt"/>
                </a:rPr>
                <a:t>E-COMMERCE</a:t>
              </a:r>
              <a:endParaRPr lang="en-US" sz="28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1" name="Gruppo 30"/>
          <p:cNvGrpSpPr/>
          <p:nvPr/>
        </p:nvGrpSpPr>
        <p:grpSpPr>
          <a:xfrm>
            <a:off x="6447790" y="1479148"/>
            <a:ext cx="3509010" cy="889139"/>
            <a:chOff x="6447790" y="1655716"/>
            <a:chExt cx="3509010" cy="889139"/>
          </a:xfrm>
        </p:grpSpPr>
        <p:grpSp>
          <p:nvGrpSpPr>
            <p:cNvPr id="30" name="Gruppo 29"/>
            <p:cNvGrpSpPr/>
            <p:nvPr/>
          </p:nvGrpSpPr>
          <p:grpSpPr>
            <a:xfrm>
              <a:off x="6447790" y="1655716"/>
              <a:ext cx="3509010" cy="889139"/>
              <a:chOff x="6447790" y="1655716"/>
              <a:chExt cx="3509010" cy="889139"/>
            </a:xfrm>
          </p:grpSpPr>
          <p:sp>
            <p:nvSpPr>
              <p:cNvPr id="20" name="Rettangolo con angoli arrotondati sullo stesso lato 43"/>
              <p:cNvSpPr/>
              <p:nvPr/>
            </p:nvSpPr>
            <p:spPr>
              <a:xfrm rot="10800000">
                <a:off x="6447790" y="1655716"/>
                <a:ext cx="3509010" cy="627009"/>
              </a:xfrm>
              <a:prstGeom prst="round2SameRect">
                <a:avLst>
                  <a:gd name="adj1" fmla="val 22316"/>
                  <a:gd name="adj2" fmla="val 23883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Triangolo 44"/>
              <p:cNvSpPr/>
              <p:nvPr/>
            </p:nvSpPr>
            <p:spPr>
              <a:xfrm rot="10800000">
                <a:off x="8011367" y="2282727"/>
                <a:ext cx="346376" cy="262128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2" name="Content Placeholder 7"/>
            <p:cNvSpPr txBox="1">
              <a:spLocks/>
            </p:cNvSpPr>
            <p:nvPr/>
          </p:nvSpPr>
          <p:spPr>
            <a:xfrm>
              <a:off x="6655928" y="1752263"/>
              <a:ext cx="3092733" cy="441019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Font typeface="Arial" pitchFamily="34" charset="0"/>
                <a:buNone/>
              </a:pPr>
              <a:r>
                <a:rPr lang="it-IT" sz="2800" b="1" dirty="0">
                  <a:solidFill>
                    <a:schemeClr val="bg1"/>
                  </a:solidFill>
                  <a:latin typeface="+mj-lt"/>
                </a:rPr>
                <a:t>VENDITA ALL’ASTA</a:t>
              </a:r>
              <a:endParaRPr lang="en-US" sz="28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3" name="Rettangolo con angoli arrotondati sullo stesso lato 32"/>
          <p:cNvSpPr/>
          <p:nvPr/>
        </p:nvSpPr>
        <p:spPr>
          <a:xfrm rot="10800000">
            <a:off x="2771875" y="5050361"/>
            <a:ext cx="5870898" cy="1443308"/>
          </a:xfrm>
          <a:prstGeom prst="round2SameRect">
            <a:avLst>
              <a:gd name="adj1" fmla="val 9678"/>
              <a:gd name="adj2" fmla="val 13984"/>
            </a:avLst>
          </a:prstGeom>
          <a:solidFill>
            <a:schemeClr val="bg1">
              <a:alpha val="62000"/>
            </a:schemeClr>
          </a:solidFill>
          <a:ln w="34925">
            <a:solidFill>
              <a:srgbClr val="DA2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2818543" y="5015678"/>
            <a:ext cx="5870899" cy="888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it-IT" sz="3800" dirty="0">
                <a:solidFill>
                  <a:srgbClr val="DA291C"/>
                </a:solidFill>
                <a:ea typeface="Roboto" panose="02000000000000000000" pitchFamily="2" charset="0"/>
              </a:rPr>
              <a:t>BCA ITALIA VI OFFRE</a:t>
            </a:r>
            <a:r>
              <a:rPr lang="it-IT" sz="4800" b="1" dirty="0">
                <a:solidFill>
                  <a:srgbClr val="DA291C"/>
                </a:solidFill>
                <a:ea typeface="Roboto" panose="02000000000000000000" pitchFamily="2" charset="0"/>
              </a:rPr>
              <a:t/>
            </a:r>
            <a:br>
              <a:rPr lang="it-IT" sz="4800" b="1" dirty="0">
                <a:solidFill>
                  <a:srgbClr val="DA291C"/>
                </a:solidFill>
                <a:ea typeface="Roboto" panose="02000000000000000000" pitchFamily="2" charset="0"/>
              </a:rPr>
            </a:br>
            <a:r>
              <a:rPr lang="it-IT" sz="7200" b="1" dirty="0">
                <a:solidFill>
                  <a:srgbClr val="DA291C"/>
                </a:solidFill>
                <a:ea typeface="Roboto" panose="02000000000000000000" pitchFamily="2" charset="0"/>
              </a:rPr>
              <a:t>LA SINTESI</a:t>
            </a:r>
            <a:endParaRPr lang="it-IT" sz="4800" dirty="0">
              <a:solidFill>
                <a:srgbClr val="DA291C"/>
              </a:solidFill>
              <a:ea typeface="Roboto" panose="02000000000000000000" pitchFamily="2" charset="0"/>
            </a:endParaRPr>
          </a:p>
        </p:txBody>
      </p:sp>
      <p:cxnSp>
        <p:nvCxnSpPr>
          <p:cNvPr id="25" name="Straight Connector 20"/>
          <p:cNvCxnSpPr>
            <a:cxnSpLocks/>
          </p:cNvCxnSpPr>
          <p:nvPr/>
        </p:nvCxnSpPr>
        <p:spPr>
          <a:xfrm>
            <a:off x="-98408" y="1792652"/>
            <a:ext cx="1816719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0"/>
          <p:cNvCxnSpPr>
            <a:cxnSpLocks/>
          </p:cNvCxnSpPr>
          <p:nvPr/>
        </p:nvCxnSpPr>
        <p:spPr>
          <a:xfrm flipH="1">
            <a:off x="9767579" y="1792652"/>
            <a:ext cx="1918969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78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con angoli arrotondati sullo stesso lato 29" descr=" 21"/>
          <p:cNvSpPr/>
          <p:nvPr/>
        </p:nvSpPr>
        <p:spPr>
          <a:xfrm rot="10800000">
            <a:off x="721194" y="5215465"/>
            <a:ext cx="5014444" cy="880535"/>
          </a:xfrm>
          <a:prstGeom prst="round2SameRect">
            <a:avLst>
              <a:gd name="adj1" fmla="val 6005"/>
              <a:gd name="adj2" fmla="val 10097"/>
            </a:avLst>
          </a:prstGeom>
          <a:solidFill>
            <a:srgbClr val="001A72">
              <a:alpha val="66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1048219" y="5288246"/>
            <a:ext cx="28192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</a:rPr>
              <a:t>Roma antica</a:t>
            </a:r>
          </a:p>
        </p:txBody>
      </p:sp>
      <p:cxnSp>
        <p:nvCxnSpPr>
          <p:cNvPr id="10" name="Straight Connector 20"/>
          <p:cNvCxnSpPr>
            <a:cxnSpLocks/>
          </p:cNvCxnSpPr>
          <p:nvPr/>
        </p:nvCxnSpPr>
        <p:spPr>
          <a:xfrm>
            <a:off x="-98408" y="5655733"/>
            <a:ext cx="1039901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igura a mano libera: forma 11" descr=" 26"/>
          <p:cNvSpPr/>
          <p:nvPr/>
        </p:nvSpPr>
        <p:spPr>
          <a:xfrm>
            <a:off x="126125" y="192339"/>
            <a:ext cx="11470990" cy="6473321"/>
          </a:xfrm>
          <a:custGeom>
            <a:avLst/>
            <a:gdLst>
              <a:gd name="connsiteX0" fmla="*/ 0 w 11684931"/>
              <a:gd name="connsiteY0" fmla="*/ 0 h 6558845"/>
              <a:gd name="connsiteX1" fmla="*/ 445782 w 11684931"/>
              <a:gd name="connsiteY1" fmla="*/ 0 h 6558845"/>
              <a:gd name="connsiteX2" fmla="*/ 11148360 w 11684931"/>
              <a:gd name="connsiteY2" fmla="*/ 0 h 6558845"/>
              <a:gd name="connsiteX3" fmla="*/ 11628995 w 11684931"/>
              <a:gd name="connsiteY3" fmla="*/ 227594 h 6558845"/>
              <a:gd name="connsiteX4" fmla="*/ 11678716 w 11684931"/>
              <a:gd name="connsiteY4" fmla="*/ 475878 h 6558845"/>
              <a:gd name="connsiteX5" fmla="*/ 10750592 w 11684931"/>
              <a:gd name="connsiteY5" fmla="*/ 5979515 h 6558845"/>
              <a:gd name="connsiteX6" fmla="*/ 9971631 w 11684931"/>
              <a:gd name="connsiteY6" fmla="*/ 6558845 h 6558845"/>
              <a:gd name="connsiteX7" fmla="*/ 11707 w 11684931"/>
              <a:gd name="connsiteY7" fmla="*/ 6558845 h 6558845"/>
              <a:gd name="connsiteX8" fmla="*/ 0 w 11684931"/>
              <a:gd name="connsiteY8" fmla="*/ 6558845 h 6558845"/>
              <a:gd name="connsiteX9" fmla="*/ 0 w 11684931"/>
              <a:gd name="connsiteY9" fmla="*/ 0 h 6558845"/>
              <a:gd name="connsiteX0" fmla="*/ 0 w 11862506"/>
              <a:gd name="connsiteY0" fmla="*/ 0 h 6567018"/>
              <a:gd name="connsiteX1" fmla="*/ 623357 w 11862506"/>
              <a:gd name="connsiteY1" fmla="*/ 8173 h 6567018"/>
              <a:gd name="connsiteX2" fmla="*/ 11325935 w 11862506"/>
              <a:gd name="connsiteY2" fmla="*/ 8173 h 6567018"/>
              <a:gd name="connsiteX3" fmla="*/ 11806570 w 11862506"/>
              <a:gd name="connsiteY3" fmla="*/ 235767 h 6567018"/>
              <a:gd name="connsiteX4" fmla="*/ 11856291 w 11862506"/>
              <a:gd name="connsiteY4" fmla="*/ 484051 h 6567018"/>
              <a:gd name="connsiteX5" fmla="*/ 10928167 w 11862506"/>
              <a:gd name="connsiteY5" fmla="*/ 5987688 h 6567018"/>
              <a:gd name="connsiteX6" fmla="*/ 10149206 w 11862506"/>
              <a:gd name="connsiteY6" fmla="*/ 6567018 h 6567018"/>
              <a:gd name="connsiteX7" fmla="*/ 189282 w 11862506"/>
              <a:gd name="connsiteY7" fmla="*/ 6567018 h 6567018"/>
              <a:gd name="connsiteX8" fmla="*/ 177575 w 11862506"/>
              <a:gd name="connsiteY8" fmla="*/ 6567018 h 6567018"/>
              <a:gd name="connsiteX9" fmla="*/ 0 w 11862506"/>
              <a:gd name="connsiteY9" fmla="*/ 0 h 6567018"/>
              <a:gd name="connsiteX0" fmla="*/ 25367 w 11887873"/>
              <a:gd name="connsiteY0" fmla="*/ 0 h 6575191"/>
              <a:gd name="connsiteX1" fmla="*/ 648724 w 11887873"/>
              <a:gd name="connsiteY1" fmla="*/ 8173 h 6575191"/>
              <a:gd name="connsiteX2" fmla="*/ 11351302 w 11887873"/>
              <a:gd name="connsiteY2" fmla="*/ 8173 h 6575191"/>
              <a:gd name="connsiteX3" fmla="*/ 11831937 w 11887873"/>
              <a:gd name="connsiteY3" fmla="*/ 235767 h 6575191"/>
              <a:gd name="connsiteX4" fmla="*/ 11881658 w 11887873"/>
              <a:gd name="connsiteY4" fmla="*/ 484051 h 6575191"/>
              <a:gd name="connsiteX5" fmla="*/ 10953534 w 11887873"/>
              <a:gd name="connsiteY5" fmla="*/ 5987688 h 6575191"/>
              <a:gd name="connsiteX6" fmla="*/ 10174573 w 11887873"/>
              <a:gd name="connsiteY6" fmla="*/ 6567018 h 6575191"/>
              <a:gd name="connsiteX7" fmla="*/ 214649 w 11887873"/>
              <a:gd name="connsiteY7" fmla="*/ 6567018 h 6575191"/>
              <a:gd name="connsiteX8" fmla="*/ 0 w 11887873"/>
              <a:gd name="connsiteY8" fmla="*/ 6575191 h 6575191"/>
              <a:gd name="connsiteX9" fmla="*/ 25367 w 11887873"/>
              <a:gd name="connsiteY9" fmla="*/ 0 h 6575191"/>
              <a:gd name="connsiteX0" fmla="*/ 25367 w 11887873"/>
              <a:gd name="connsiteY0" fmla="*/ 0 h 6583364"/>
              <a:gd name="connsiteX1" fmla="*/ 648724 w 11887873"/>
              <a:gd name="connsiteY1" fmla="*/ 16346 h 6583364"/>
              <a:gd name="connsiteX2" fmla="*/ 11351302 w 11887873"/>
              <a:gd name="connsiteY2" fmla="*/ 16346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25367 w 11887873"/>
              <a:gd name="connsiteY9" fmla="*/ 0 h 6583364"/>
              <a:gd name="connsiteX0" fmla="*/ 25367 w 11887873"/>
              <a:gd name="connsiteY0" fmla="*/ 0 h 6583364"/>
              <a:gd name="connsiteX1" fmla="*/ 648724 w 11887873"/>
              <a:gd name="connsiteY1" fmla="*/ 16346 h 6583364"/>
              <a:gd name="connsiteX2" fmla="*/ 11342846 w 11887873"/>
              <a:gd name="connsiteY2" fmla="*/ 8173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25367 w 11887873"/>
              <a:gd name="connsiteY9" fmla="*/ 0 h 6583364"/>
              <a:gd name="connsiteX0" fmla="*/ 8456 w 11887873"/>
              <a:gd name="connsiteY0" fmla="*/ 0 h 6583364"/>
              <a:gd name="connsiteX1" fmla="*/ 648724 w 11887873"/>
              <a:gd name="connsiteY1" fmla="*/ 16346 h 6583364"/>
              <a:gd name="connsiteX2" fmla="*/ 11342846 w 11887873"/>
              <a:gd name="connsiteY2" fmla="*/ 8173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8456 w 11887873"/>
              <a:gd name="connsiteY9" fmla="*/ 0 h 6583364"/>
              <a:gd name="connsiteX0" fmla="*/ 8456 w 11887873"/>
              <a:gd name="connsiteY0" fmla="*/ 0 h 6583364"/>
              <a:gd name="connsiteX1" fmla="*/ 648724 w 11887873"/>
              <a:gd name="connsiteY1" fmla="*/ 16346 h 6583364"/>
              <a:gd name="connsiteX2" fmla="*/ 11325935 w 11887873"/>
              <a:gd name="connsiteY2" fmla="*/ 0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8456 w 11887873"/>
              <a:gd name="connsiteY9" fmla="*/ 0 h 6583364"/>
              <a:gd name="connsiteX0" fmla="*/ 8456 w 11887873"/>
              <a:gd name="connsiteY0" fmla="*/ 0 h 6583364"/>
              <a:gd name="connsiteX1" fmla="*/ 11325935 w 11887873"/>
              <a:gd name="connsiteY1" fmla="*/ 0 h 6583364"/>
              <a:gd name="connsiteX2" fmla="*/ 11831937 w 11887873"/>
              <a:gd name="connsiteY2" fmla="*/ 243940 h 6583364"/>
              <a:gd name="connsiteX3" fmla="*/ 11881658 w 11887873"/>
              <a:gd name="connsiteY3" fmla="*/ 492224 h 6583364"/>
              <a:gd name="connsiteX4" fmla="*/ 10953534 w 11887873"/>
              <a:gd name="connsiteY4" fmla="*/ 5995861 h 6583364"/>
              <a:gd name="connsiteX5" fmla="*/ 10174573 w 11887873"/>
              <a:gd name="connsiteY5" fmla="*/ 6575191 h 6583364"/>
              <a:gd name="connsiteX6" fmla="*/ 214649 w 11887873"/>
              <a:gd name="connsiteY6" fmla="*/ 6575191 h 6583364"/>
              <a:gd name="connsiteX7" fmla="*/ 0 w 11887873"/>
              <a:gd name="connsiteY7" fmla="*/ 6583364 h 6583364"/>
              <a:gd name="connsiteX8" fmla="*/ 8456 w 11887873"/>
              <a:gd name="connsiteY8" fmla="*/ 0 h 658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873" h="6583364">
                <a:moveTo>
                  <a:pt x="8456" y="0"/>
                </a:moveTo>
                <a:lnTo>
                  <a:pt x="11325935" y="0"/>
                </a:lnTo>
                <a:cubicBezTo>
                  <a:pt x="11541392" y="0"/>
                  <a:pt x="11732496" y="99107"/>
                  <a:pt x="11831937" y="243940"/>
                </a:cubicBezTo>
                <a:cubicBezTo>
                  <a:pt x="11881658" y="306011"/>
                  <a:pt x="11898232" y="409463"/>
                  <a:pt x="11881658" y="492224"/>
                </a:cubicBezTo>
                <a:lnTo>
                  <a:pt x="10953534" y="5995861"/>
                </a:lnTo>
                <a:cubicBezTo>
                  <a:pt x="10903813" y="6326907"/>
                  <a:pt x="10539193" y="6575191"/>
                  <a:pt x="10174573" y="6575191"/>
                </a:cubicBezTo>
                <a:lnTo>
                  <a:pt x="214649" y="6575191"/>
                </a:lnTo>
                <a:lnTo>
                  <a:pt x="0" y="6583364"/>
                </a:lnTo>
                <a:cubicBezTo>
                  <a:pt x="8456" y="4391634"/>
                  <a:pt x="0" y="2191730"/>
                  <a:pt x="8456" y="0"/>
                </a:cubicBezTo>
                <a:close/>
              </a:path>
            </a:pathLst>
          </a:custGeom>
          <a:noFill/>
          <a:ln w="38100">
            <a:solidFill>
              <a:schemeClr val="bg1"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912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igura a mano libera: forma 4" descr=" 26"/>
          <p:cNvSpPr/>
          <p:nvPr/>
        </p:nvSpPr>
        <p:spPr>
          <a:xfrm>
            <a:off x="126125" y="192339"/>
            <a:ext cx="11470990" cy="6473321"/>
          </a:xfrm>
          <a:custGeom>
            <a:avLst/>
            <a:gdLst>
              <a:gd name="connsiteX0" fmla="*/ 0 w 11684931"/>
              <a:gd name="connsiteY0" fmla="*/ 0 h 6558845"/>
              <a:gd name="connsiteX1" fmla="*/ 445782 w 11684931"/>
              <a:gd name="connsiteY1" fmla="*/ 0 h 6558845"/>
              <a:gd name="connsiteX2" fmla="*/ 11148360 w 11684931"/>
              <a:gd name="connsiteY2" fmla="*/ 0 h 6558845"/>
              <a:gd name="connsiteX3" fmla="*/ 11628995 w 11684931"/>
              <a:gd name="connsiteY3" fmla="*/ 227594 h 6558845"/>
              <a:gd name="connsiteX4" fmla="*/ 11678716 w 11684931"/>
              <a:gd name="connsiteY4" fmla="*/ 475878 h 6558845"/>
              <a:gd name="connsiteX5" fmla="*/ 10750592 w 11684931"/>
              <a:gd name="connsiteY5" fmla="*/ 5979515 h 6558845"/>
              <a:gd name="connsiteX6" fmla="*/ 9971631 w 11684931"/>
              <a:gd name="connsiteY6" fmla="*/ 6558845 h 6558845"/>
              <a:gd name="connsiteX7" fmla="*/ 11707 w 11684931"/>
              <a:gd name="connsiteY7" fmla="*/ 6558845 h 6558845"/>
              <a:gd name="connsiteX8" fmla="*/ 0 w 11684931"/>
              <a:gd name="connsiteY8" fmla="*/ 6558845 h 6558845"/>
              <a:gd name="connsiteX9" fmla="*/ 0 w 11684931"/>
              <a:gd name="connsiteY9" fmla="*/ 0 h 6558845"/>
              <a:gd name="connsiteX0" fmla="*/ 0 w 11862506"/>
              <a:gd name="connsiteY0" fmla="*/ 0 h 6567018"/>
              <a:gd name="connsiteX1" fmla="*/ 623357 w 11862506"/>
              <a:gd name="connsiteY1" fmla="*/ 8173 h 6567018"/>
              <a:gd name="connsiteX2" fmla="*/ 11325935 w 11862506"/>
              <a:gd name="connsiteY2" fmla="*/ 8173 h 6567018"/>
              <a:gd name="connsiteX3" fmla="*/ 11806570 w 11862506"/>
              <a:gd name="connsiteY3" fmla="*/ 235767 h 6567018"/>
              <a:gd name="connsiteX4" fmla="*/ 11856291 w 11862506"/>
              <a:gd name="connsiteY4" fmla="*/ 484051 h 6567018"/>
              <a:gd name="connsiteX5" fmla="*/ 10928167 w 11862506"/>
              <a:gd name="connsiteY5" fmla="*/ 5987688 h 6567018"/>
              <a:gd name="connsiteX6" fmla="*/ 10149206 w 11862506"/>
              <a:gd name="connsiteY6" fmla="*/ 6567018 h 6567018"/>
              <a:gd name="connsiteX7" fmla="*/ 189282 w 11862506"/>
              <a:gd name="connsiteY7" fmla="*/ 6567018 h 6567018"/>
              <a:gd name="connsiteX8" fmla="*/ 177575 w 11862506"/>
              <a:gd name="connsiteY8" fmla="*/ 6567018 h 6567018"/>
              <a:gd name="connsiteX9" fmla="*/ 0 w 11862506"/>
              <a:gd name="connsiteY9" fmla="*/ 0 h 6567018"/>
              <a:gd name="connsiteX0" fmla="*/ 25367 w 11887873"/>
              <a:gd name="connsiteY0" fmla="*/ 0 h 6575191"/>
              <a:gd name="connsiteX1" fmla="*/ 648724 w 11887873"/>
              <a:gd name="connsiteY1" fmla="*/ 8173 h 6575191"/>
              <a:gd name="connsiteX2" fmla="*/ 11351302 w 11887873"/>
              <a:gd name="connsiteY2" fmla="*/ 8173 h 6575191"/>
              <a:gd name="connsiteX3" fmla="*/ 11831937 w 11887873"/>
              <a:gd name="connsiteY3" fmla="*/ 235767 h 6575191"/>
              <a:gd name="connsiteX4" fmla="*/ 11881658 w 11887873"/>
              <a:gd name="connsiteY4" fmla="*/ 484051 h 6575191"/>
              <a:gd name="connsiteX5" fmla="*/ 10953534 w 11887873"/>
              <a:gd name="connsiteY5" fmla="*/ 5987688 h 6575191"/>
              <a:gd name="connsiteX6" fmla="*/ 10174573 w 11887873"/>
              <a:gd name="connsiteY6" fmla="*/ 6567018 h 6575191"/>
              <a:gd name="connsiteX7" fmla="*/ 214649 w 11887873"/>
              <a:gd name="connsiteY7" fmla="*/ 6567018 h 6575191"/>
              <a:gd name="connsiteX8" fmla="*/ 0 w 11887873"/>
              <a:gd name="connsiteY8" fmla="*/ 6575191 h 6575191"/>
              <a:gd name="connsiteX9" fmla="*/ 25367 w 11887873"/>
              <a:gd name="connsiteY9" fmla="*/ 0 h 6575191"/>
              <a:gd name="connsiteX0" fmla="*/ 25367 w 11887873"/>
              <a:gd name="connsiteY0" fmla="*/ 0 h 6583364"/>
              <a:gd name="connsiteX1" fmla="*/ 648724 w 11887873"/>
              <a:gd name="connsiteY1" fmla="*/ 16346 h 6583364"/>
              <a:gd name="connsiteX2" fmla="*/ 11351302 w 11887873"/>
              <a:gd name="connsiteY2" fmla="*/ 16346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25367 w 11887873"/>
              <a:gd name="connsiteY9" fmla="*/ 0 h 6583364"/>
              <a:gd name="connsiteX0" fmla="*/ 25367 w 11887873"/>
              <a:gd name="connsiteY0" fmla="*/ 0 h 6583364"/>
              <a:gd name="connsiteX1" fmla="*/ 648724 w 11887873"/>
              <a:gd name="connsiteY1" fmla="*/ 16346 h 6583364"/>
              <a:gd name="connsiteX2" fmla="*/ 11342846 w 11887873"/>
              <a:gd name="connsiteY2" fmla="*/ 8173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25367 w 11887873"/>
              <a:gd name="connsiteY9" fmla="*/ 0 h 6583364"/>
              <a:gd name="connsiteX0" fmla="*/ 8456 w 11887873"/>
              <a:gd name="connsiteY0" fmla="*/ 0 h 6583364"/>
              <a:gd name="connsiteX1" fmla="*/ 648724 w 11887873"/>
              <a:gd name="connsiteY1" fmla="*/ 16346 h 6583364"/>
              <a:gd name="connsiteX2" fmla="*/ 11342846 w 11887873"/>
              <a:gd name="connsiteY2" fmla="*/ 8173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8456 w 11887873"/>
              <a:gd name="connsiteY9" fmla="*/ 0 h 6583364"/>
              <a:gd name="connsiteX0" fmla="*/ 8456 w 11887873"/>
              <a:gd name="connsiteY0" fmla="*/ 0 h 6583364"/>
              <a:gd name="connsiteX1" fmla="*/ 648724 w 11887873"/>
              <a:gd name="connsiteY1" fmla="*/ 16346 h 6583364"/>
              <a:gd name="connsiteX2" fmla="*/ 11325935 w 11887873"/>
              <a:gd name="connsiteY2" fmla="*/ 0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8456 w 11887873"/>
              <a:gd name="connsiteY9" fmla="*/ 0 h 6583364"/>
              <a:gd name="connsiteX0" fmla="*/ 8456 w 11887873"/>
              <a:gd name="connsiteY0" fmla="*/ 0 h 6583364"/>
              <a:gd name="connsiteX1" fmla="*/ 11325935 w 11887873"/>
              <a:gd name="connsiteY1" fmla="*/ 0 h 6583364"/>
              <a:gd name="connsiteX2" fmla="*/ 11831937 w 11887873"/>
              <a:gd name="connsiteY2" fmla="*/ 243940 h 6583364"/>
              <a:gd name="connsiteX3" fmla="*/ 11881658 w 11887873"/>
              <a:gd name="connsiteY3" fmla="*/ 492224 h 6583364"/>
              <a:gd name="connsiteX4" fmla="*/ 10953534 w 11887873"/>
              <a:gd name="connsiteY4" fmla="*/ 5995861 h 6583364"/>
              <a:gd name="connsiteX5" fmla="*/ 10174573 w 11887873"/>
              <a:gd name="connsiteY5" fmla="*/ 6575191 h 6583364"/>
              <a:gd name="connsiteX6" fmla="*/ 214649 w 11887873"/>
              <a:gd name="connsiteY6" fmla="*/ 6575191 h 6583364"/>
              <a:gd name="connsiteX7" fmla="*/ 0 w 11887873"/>
              <a:gd name="connsiteY7" fmla="*/ 6583364 h 6583364"/>
              <a:gd name="connsiteX8" fmla="*/ 8456 w 11887873"/>
              <a:gd name="connsiteY8" fmla="*/ 0 h 658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873" h="6583364">
                <a:moveTo>
                  <a:pt x="8456" y="0"/>
                </a:moveTo>
                <a:lnTo>
                  <a:pt x="11325935" y="0"/>
                </a:lnTo>
                <a:cubicBezTo>
                  <a:pt x="11541392" y="0"/>
                  <a:pt x="11732496" y="99107"/>
                  <a:pt x="11831937" y="243940"/>
                </a:cubicBezTo>
                <a:cubicBezTo>
                  <a:pt x="11881658" y="306011"/>
                  <a:pt x="11898232" y="409463"/>
                  <a:pt x="11881658" y="492224"/>
                </a:cubicBezTo>
                <a:lnTo>
                  <a:pt x="10953534" y="5995861"/>
                </a:lnTo>
                <a:cubicBezTo>
                  <a:pt x="10903813" y="6326907"/>
                  <a:pt x="10539193" y="6575191"/>
                  <a:pt x="10174573" y="6575191"/>
                </a:cubicBezTo>
                <a:lnTo>
                  <a:pt x="214649" y="6575191"/>
                </a:lnTo>
                <a:lnTo>
                  <a:pt x="0" y="6583364"/>
                </a:lnTo>
                <a:cubicBezTo>
                  <a:pt x="8456" y="4391634"/>
                  <a:pt x="0" y="2191730"/>
                  <a:pt x="8456" y="0"/>
                </a:cubicBezTo>
                <a:close/>
              </a:path>
            </a:pathLst>
          </a:custGeom>
          <a:noFill/>
          <a:ln w="38100">
            <a:solidFill>
              <a:schemeClr val="bg1"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con angoli arrotondati sullo stesso lato 29" descr=" 21"/>
          <p:cNvSpPr/>
          <p:nvPr/>
        </p:nvSpPr>
        <p:spPr>
          <a:xfrm rot="10800000">
            <a:off x="721194" y="5215465"/>
            <a:ext cx="5014444" cy="880535"/>
          </a:xfrm>
          <a:prstGeom prst="round2SameRect">
            <a:avLst>
              <a:gd name="adj1" fmla="val 6005"/>
              <a:gd name="adj2" fmla="val 10097"/>
            </a:avLst>
          </a:prstGeom>
          <a:solidFill>
            <a:srgbClr val="001A72">
              <a:alpha val="66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1048219" y="5288246"/>
            <a:ext cx="28192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</a:rPr>
              <a:t>Roma antica</a:t>
            </a:r>
          </a:p>
        </p:txBody>
      </p:sp>
      <p:cxnSp>
        <p:nvCxnSpPr>
          <p:cNvPr id="10" name="Straight Connector 20"/>
          <p:cNvCxnSpPr>
            <a:cxnSpLocks/>
          </p:cNvCxnSpPr>
          <p:nvPr/>
        </p:nvCxnSpPr>
        <p:spPr>
          <a:xfrm>
            <a:off x="-98408" y="5655733"/>
            <a:ext cx="1039901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92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con angoli arrotondati sullo stesso lato 29" descr=" 21"/>
          <p:cNvSpPr/>
          <p:nvPr/>
        </p:nvSpPr>
        <p:spPr>
          <a:xfrm rot="10800000">
            <a:off x="721193" y="5201921"/>
            <a:ext cx="5014444" cy="880535"/>
          </a:xfrm>
          <a:prstGeom prst="round2SameRect">
            <a:avLst>
              <a:gd name="adj1" fmla="val 6005"/>
              <a:gd name="adj2" fmla="val 10097"/>
            </a:avLst>
          </a:prstGeom>
          <a:solidFill>
            <a:srgbClr val="DA291C">
              <a:alpha val="66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Straight Connector 20"/>
          <p:cNvCxnSpPr>
            <a:cxnSpLocks/>
          </p:cNvCxnSpPr>
          <p:nvPr/>
        </p:nvCxnSpPr>
        <p:spPr>
          <a:xfrm>
            <a:off x="-98408" y="5655733"/>
            <a:ext cx="1039901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>
            <a:off x="941493" y="5245084"/>
            <a:ext cx="38061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</a:rPr>
              <a:t>Amsterdam, oggi</a:t>
            </a:r>
          </a:p>
        </p:txBody>
      </p:sp>
      <p:sp>
        <p:nvSpPr>
          <p:cNvPr id="7" name="Figura a mano libera: forma 6" descr=" 26"/>
          <p:cNvSpPr/>
          <p:nvPr/>
        </p:nvSpPr>
        <p:spPr>
          <a:xfrm>
            <a:off x="126125" y="192339"/>
            <a:ext cx="11470990" cy="6473321"/>
          </a:xfrm>
          <a:custGeom>
            <a:avLst/>
            <a:gdLst>
              <a:gd name="connsiteX0" fmla="*/ 0 w 11684931"/>
              <a:gd name="connsiteY0" fmla="*/ 0 h 6558845"/>
              <a:gd name="connsiteX1" fmla="*/ 445782 w 11684931"/>
              <a:gd name="connsiteY1" fmla="*/ 0 h 6558845"/>
              <a:gd name="connsiteX2" fmla="*/ 11148360 w 11684931"/>
              <a:gd name="connsiteY2" fmla="*/ 0 h 6558845"/>
              <a:gd name="connsiteX3" fmla="*/ 11628995 w 11684931"/>
              <a:gd name="connsiteY3" fmla="*/ 227594 h 6558845"/>
              <a:gd name="connsiteX4" fmla="*/ 11678716 w 11684931"/>
              <a:gd name="connsiteY4" fmla="*/ 475878 h 6558845"/>
              <a:gd name="connsiteX5" fmla="*/ 10750592 w 11684931"/>
              <a:gd name="connsiteY5" fmla="*/ 5979515 h 6558845"/>
              <a:gd name="connsiteX6" fmla="*/ 9971631 w 11684931"/>
              <a:gd name="connsiteY6" fmla="*/ 6558845 h 6558845"/>
              <a:gd name="connsiteX7" fmla="*/ 11707 w 11684931"/>
              <a:gd name="connsiteY7" fmla="*/ 6558845 h 6558845"/>
              <a:gd name="connsiteX8" fmla="*/ 0 w 11684931"/>
              <a:gd name="connsiteY8" fmla="*/ 6558845 h 6558845"/>
              <a:gd name="connsiteX9" fmla="*/ 0 w 11684931"/>
              <a:gd name="connsiteY9" fmla="*/ 0 h 6558845"/>
              <a:gd name="connsiteX0" fmla="*/ 0 w 11862506"/>
              <a:gd name="connsiteY0" fmla="*/ 0 h 6567018"/>
              <a:gd name="connsiteX1" fmla="*/ 623357 w 11862506"/>
              <a:gd name="connsiteY1" fmla="*/ 8173 h 6567018"/>
              <a:gd name="connsiteX2" fmla="*/ 11325935 w 11862506"/>
              <a:gd name="connsiteY2" fmla="*/ 8173 h 6567018"/>
              <a:gd name="connsiteX3" fmla="*/ 11806570 w 11862506"/>
              <a:gd name="connsiteY3" fmla="*/ 235767 h 6567018"/>
              <a:gd name="connsiteX4" fmla="*/ 11856291 w 11862506"/>
              <a:gd name="connsiteY4" fmla="*/ 484051 h 6567018"/>
              <a:gd name="connsiteX5" fmla="*/ 10928167 w 11862506"/>
              <a:gd name="connsiteY5" fmla="*/ 5987688 h 6567018"/>
              <a:gd name="connsiteX6" fmla="*/ 10149206 w 11862506"/>
              <a:gd name="connsiteY6" fmla="*/ 6567018 h 6567018"/>
              <a:gd name="connsiteX7" fmla="*/ 189282 w 11862506"/>
              <a:gd name="connsiteY7" fmla="*/ 6567018 h 6567018"/>
              <a:gd name="connsiteX8" fmla="*/ 177575 w 11862506"/>
              <a:gd name="connsiteY8" fmla="*/ 6567018 h 6567018"/>
              <a:gd name="connsiteX9" fmla="*/ 0 w 11862506"/>
              <a:gd name="connsiteY9" fmla="*/ 0 h 6567018"/>
              <a:gd name="connsiteX0" fmla="*/ 25367 w 11887873"/>
              <a:gd name="connsiteY0" fmla="*/ 0 h 6575191"/>
              <a:gd name="connsiteX1" fmla="*/ 648724 w 11887873"/>
              <a:gd name="connsiteY1" fmla="*/ 8173 h 6575191"/>
              <a:gd name="connsiteX2" fmla="*/ 11351302 w 11887873"/>
              <a:gd name="connsiteY2" fmla="*/ 8173 h 6575191"/>
              <a:gd name="connsiteX3" fmla="*/ 11831937 w 11887873"/>
              <a:gd name="connsiteY3" fmla="*/ 235767 h 6575191"/>
              <a:gd name="connsiteX4" fmla="*/ 11881658 w 11887873"/>
              <a:gd name="connsiteY4" fmla="*/ 484051 h 6575191"/>
              <a:gd name="connsiteX5" fmla="*/ 10953534 w 11887873"/>
              <a:gd name="connsiteY5" fmla="*/ 5987688 h 6575191"/>
              <a:gd name="connsiteX6" fmla="*/ 10174573 w 11887873"/>
              <a:gd name="connsiteY6" fmla="*/ 6567018 h 6575191"/>
              <a:gd name="connsiteX7" fmla="*/ 214649 w 11887873"/>
              <a:gd name="connsiteY7" fmla="*/ 6567018 h 6575191"/>
              <a:gd name="connsiteX8" fmla="*/ 0 w 11887873"/>
              <a:gd name="connsiteY8" fmla="*/ 6575191 h 6575191"/>
              <a:gd name="connsiteX9" fmla="*/ 25367 w 11887873"/>
              <a:gd name="connsiteY9" fmla="*/ 0 h 6575191"/>
              <a:gd name="connsiteX0" fmla="*/ 25367 w 11887873"/>
              <a:gd name="connsiteY0" fmla="*/ 0 h 6583364"/>
              <a:gd name="connsiteX1" fmla="*/ 648724 w 11887873"/>
              <a:gd name="connsiteY1" fmla="*/ 16346 h 6583364"/>
              <a:gd name="connsiteX2" fmla="*/ 11351302 w 11887873"/>
              <a:gd name="connsiteY2" fmla="*/ 16346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25367 w 11887873"/>
              <a:gd name="connsiteY9" fmla="*/ 0 h 6583364"/>
              <a:gd name="connsiteX0" fmla="*/ 25367 w 11887873"/>
              <a:gd name="connsiteY0" fmla="*/ 0 h 6583364"/>
              <a:gd name="connsiteX1" fmla="*/ 648724 w 11887873"/>
              <a:gd name="connsiteY1" fmla="*/ 16346 h 6583364"/>
              <a:gd name="connsiteX2" fmla="*/ 11342846 w 11887873"/>
              <a:gd name="connsiteY2" fmla="*/ 8173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25367 w 11887873"/>
              <a:gd name="connsiteY9" fmla="*/ 0 h 6583364"/>
              <a:gd name="connsiteX0" fmla="*/ 8456 w 11887873"/>
              <a:gd name="connsiteY0" fmla="*/ 0 h 6583364"/>
              <a:gd name="connsiteX1" fmla="*/ 648724 w 11887873"/>
              <a:gd name="connsiteY1" fmla="*/ 16346 h 6583364"/>
              <a:gd name="connsiteX2" fmla="*/ 11342846 w 11887873"/>
              <a:gd name="connsiteY2" fmla="*/ 8173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8456 w 11887873"/>
              <a:gd name="connsiteY9" fmla="*/ 0 h 6583364"/>
              <a:gd name="connsiteX0" fmla="*/ 8456 w 11887873"/>
              <a:gd name="connsiteY0" fmla="*/ 0 h 6583364"/>
              <a:gd name="connsiteX1" fmla="*/ 648724 w 11887873"/>
              <a:gd name="connsiteY1" fmla="*/ 16346 h 6583364"/>
              <a:gd name="connsiteX2" fmla="*/ 11325935 w 11887873"/>
              <a:gd name="connsiteY2" fmla="*/ 0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8456 w 11887873"/>
              <a:gd name="connsiteY9" fmla="*/ 0 h 6583364"/>
              <a:gd name="connsiteX0" fmla="*/ 8456 w 11887873"/>
              <a:gd name="connsiteY0" fmla="*/ 0 h 6583364"/>
              <a:gd name="connsiteX1" fmla="*/ 11325935 w 11887873"/>
              <a:gd name="connsiteY1" fmla="*/ 0 h 6583364"/>
              <a:gd name="connsiteX2" fmla="*/ 11831937 w 11887873"/>
              <a:gd name="connsiteY2" fmla="*/ 243940 h 6583364"/>
              <a:gd name="connsiteX3" fmla="*/ 11881658 w 11887873"/>
              <a:gd name="connsiteY3" fmla="*/ 492224 h 6583364"/>
              <a:gd name="connsiteX4" fmla="*/ 10953534 w 11887873"/>
              <a:gd name="connsiteY4" fmla="*/ 5995861 h 6583364"/>
              <a:gd name="connsiteX5" fmla="*/ 10174573 w 11887873"/>
              <a:gd name="connsiteY5" fmla="*/ 6575191 h 6583364"/>
              <a:gd name="connsiteX6" fmla="*/ 214649 w 11887873"/>
              <a:gd name="connsiteY6" fmla="*/ 6575191 h 6583364"/>
              <a:gd name="connsiteX7" fmla="*/ 0 w 11887873"/>
              <a:gd name="connsiteY7" fmla="*/ 6583364 h 6583364"/>
              <a:gd name="connsiteX8" fmla="*/ 8456 w 11887873"/>
              <a:gd name="connsiteY8" fmla="*/ 0 h 658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873" h="6583364">
                <a:moveTo>
                  <a:pt x="8456" y="0"/>
                </a:moveTo>
                <a:lnTo>
                  <a:pt x="11325935" y="0"/>
                </a:lnTo>
                <a:cubicBezTo>
                  <a:pt x="11541392" y="0"/>
                  <a:pt x="11732496" y="99107"/>
                  <a:pt x="11831937" y="243940"/>
                </a:cubicBezTo>
                <a:cubicBezTo>
                  <a:pt x="11881658" y="306011"/>
                  <a:pt x="11898232" y="409463"/>
                  <a:pt x="11881658" y="492224"/>
                </a:cubicBezTo>
                <a:lnTo>
                  <a:pt x="10953534" y="5995861"/>
                </a:lnTo>
                <a:cubicBezTo>
                  <a:pt x="10903813" y="6326907"/>
                  <a:pt x="10539193" y="6575191"/>
                  <a:pt x="10174573" y="6575191"/>
                </a:cubicBezTo>
                <a:lnTo>
                  <a:pt x="214649" y="6575191"/>
                </a:lnTo>
                <a:lnTo>
                  <a:pt x="0" y="6583364"/>
                </a:lnTo>
                <a:cubicBezTo>
                  <a:pt x="8456" y="4391634"/>
                  <a:pt x="0" y="2191730"/>
                  <a:pt x="8456" y="0"/>
                </a:cubicBezTo>
                <a:close/>
              </a:path>
            </a:pathLst>
          </a:custGeom>
          <a:noFill/>
          <a:ln w="38100">
            <a:solidFill>
              <a:schemeClr val="bg1"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105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con angoli arrotondati sullo stesso lato 29" descr=" 21"/>
          <p:cNvSpPr/>
          <p:nvPr/>
        </p:nvSpPr>
        <p:spPr>
          <a:xfrm rot="10800000">
            <a:off x="721194" y="4177862"/>
            <a:ext cx="5014444" cy="1918138"/>
          </a:xfrm>
          <a:prstGeom prst="round2SameRect">
            <a:avLst>
              <a:gd name="adj1" fmla="val 6005"/>
              <a:gd name="adj2" fmla="val 10097"/>
            </a:avLst>
          </a:prstGeom>
          <a:solidFill>
            <a:srgbClr val="DA291C">
              <a:alpha val="66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1048219" y="4341708"/>
            <a:ext cx="3298788" cy="1638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00"/>
              </a:lnSpc>
            </a:pPr>
            <a:r>
              <a:rPr lang="it-IT" sz="4000" dirty="0">
                <a:solidFill>
                  <a:schemeClr val="bg1"/>
                </a:solidFill>
              </a:rPr>
              <a:t>L’asta dei fiori</a:t>
            </a:r>
            <a:br>
              <a:rPr lang="it-IT" sz="4000" dirty="0">
                <a:solidFill>
                  <a:schemeClr val="bg1"/>
                </a:solidFill>
              </a:rPr>
            </a:br>
            <a:r>
              <a:rPr lang="it-IT" sz="4000" dirty="0">
                <a:solidFill>
                  <a:schemeClr val="bg1"/>
                </a:solidFill>
              </a:rPr>
              <a:t>più importante</a:t>
            </a:r>
            <a:br>
              <a:rPr lang="it-IT" sz="4000" dirty="0">
                <a:solidFill>
                  <a:schemeClr val="bg1"/>
                </a:solidFill>
              </a:rPr>
            </a:br>
            <a:r>
              <a:rPr lang="it-IT" sz="4000" dirty="0">
                <a:solidFill>
                  <a:schemeClr val="bg1"/>
                </a:solidFill>
              </a:rPr>
              <a:t>del mondo</a:t>
            </a:r>
          </a:p>
        </p:txBody>
      </p:sp>
      <p:cxnSp>
        <p:nvCxnSpPr>
          <p:cNvPr id="10" name="Straight Connector 20"/>
          <p:cNvCxnSpPr>
            <a:cxnSpLocks/>
          </p:cNvCxnSpPr>
          <p:nvPr/>
        </p:nvCxnSpPr>
        <p:spPr>
          <a:xfrm>
            <a:off x="-98408" y="5655733"/>
            <a:ext cx="1039901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po 17"/>
          <p:cNvGrpSpPr/>
          <p:nvPr/>
        </p:nvGrpSpPr>
        <p:grpSpPr>
          <a:xfrm>
            <a:off x="7438531" y="832779"/>
            <a:ext cx="2880000" cy="2880000"/>
            <a:chOff x="7438531" y="438641"/>
            <a:chExt cx="2880000" cy="2880000"/>
          </a:xfrm>
        </p:grpSpPr>
        <p:sp>
          <p:nvSpPr>
            <p:cNvPr id="17" name="Rettangolo con angoli arrotondati sullo stesso lato 29" descr=" 21"/>
            <p:cNvSpPr/>
            <p:nvPr/>
          </p:nvSpPr>
          <p:spPr>
            <a:xfrm rot="10800000">
              <a:off x="7438531" y="438641"/>
              <a:ext cx="2880000" cy="2880000"/>
            </a:xfrm>
            <a:prstGeom prst="ellipse">
              <a:avLst/>
            </a:prstGeom>
            <a:solidFill>
              <a:schemeClr val="bg1">
                <a:alpha val="6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68611" y="1161398"/>
              <a:ext cx="2219839" cy="1183576"/>
            </a:xfrm>
            <a:prstGeom prst="rect">
              <a:avLst/>
            </a:prstGeom>
            <a:effectLst>
              <a:outerShdw blurRad="317500" sx="102000" sy="102000" algn="ctr" rotWithShape="0">
                <a:schemeClr val="bg1">
                  <a:alpha val="90000"/>
                </a:schemeClr>
              </a:outerShdw>
            </a:effectLst>
          </p:spPr>
        </p:pic>
      </p:grpSp>
      <p:sp>
        <p:nvSpPr>
          <p:cNvPr id="19" name="Arco 18"/>
          <p:cNvSpPr/>
          <p:nvPr/>
        </p:nvSpPr>
        <p:spPr>
          <a:xfrm>
            <a:off x="7262564" y="656813"/>
            <a:ext cx="3231931" cy="3231931"/>
          </a:xfrm>
          <a:prstGeom prst="arc">
            <a:avLst>
              <a:gd name="adj1" fmla="val 16200000"/>
              <a:gd name="adj2" fmla="val 10856121"/>
            </a:avLst>
          </a:prstGeom>
          <a:ln w="19050">
            <a:solidFill>
              <a:schemeClr val="bg1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igura a mano libera: forma 19" descr=" 26"/>
          <p:cNvSpPr/>
          <p:nvPr/>
        </p:nvSpPr>
        <p:spPr>
          <a:xfrm>
            <a:off x="126125" y="192339"/>
            <a:ext cx="11470990" cy="6473321"/>
          </a:xfrm>
          <a:custGeom>
            <a:avLst/>
            <a:gdLst>
              <a:gd name="connsiteX0" fmla="*/ 0 w 11684931"/>
              <a:gd name="connsiteY0" fmla="*/ 0 h 6558845"/>
              <a:gd name="connsiteX1" fmla="*/ 445782 w 11684931"/>
              <a:gd name="connsiteY1" fmla="*/ 0 h 6558845"/>
              <a:gd name="connsiteX2" fmla="*/ 11148360 w 11684931"/>
              <a:gd name="connsiteY2" fmla="*/ 0 h 6558845"/>
              <a:gd name="connsiteX3" fmla="*/ 11628995 w 11684931"/>
              <a:gd name="connsiteY3" fmla="*/ 227594 h 6558845"/>
              <a:gd name="connsiteX4" fmla="*/ 11678716 w 11684931"/>
              <a:gd name="connsiteY4" fmla="*/ 475878 h 6558845"/>
              <a:gd name="connsiteX5" fmla="*/ 10750592 w 11684931"/>
              <a:gd name="connsiteY5" fmla="*/ 5979515 h 6558845"/>
              <a:gd name="connsiteX6" fmla="*/ 9971631 w 11684931"/>
              <a:gd name="connsiteY6" fmla="*/ 6558845 h 6558845"/>
              <a:gd name="connsiteX7" fmla="*/ 11707 w 11684931"/>
              <a:gd name="connsiteY7" fmla="*/ 6558845 h 6558845"/>
              <a:gd name="connsiteX8" fmla="*/ 0 w 11684931"/>
              <a:gd name="connsiteY8" fmla="*/ 6558845 h 6558845"/>
              <a:gd name="connsiteX9" fmla="*/ 0 w 11684931"/>
              <a:gd name="connsiteY9" fmla="*/ 0 h 6558845"/>
              <a:gd name="connsiteX0" fmla="*/ 0 w 11862506"/>
              <a:gd name="connsiteY0" fmla="*/ 0 h 6567018"/>
              <a:gd name="connsiteX1" fmla="*/ 623357 w 11862506"/>
              <a:gd name="connsiteY1" fmla="*/ 8173 h 6567018"/>
              <a:gd name="connsiteX2" fmla="*/ 11325935 w 11862506"/>
              <a:gd name="connsiteY2" fmla="*/ 8173 h 6567018"/>
              <a:gd name="connsiteX3" fmla="*/ 11806570 w 11862506"/>
              <a:gd name="connsiteY3" fmla="*/ 235767 h 6567018"/>
              <a:gd name="connsiteX4" fmla="*/ 11856291 w 11862506"/>
              <a:gd name="connsiteY4" fmla="*/ 484051 h 6567018"/>
              <a:gd name="connsiteX5" fmla="*/ 10928167 w 11862506"/>
              <a:gd name="connsiteY5" fmla="*/ 5987688 h 6567018"/>
              <a:gd name="connsiteX6" fmla="*/ 10149206 w 11862506"/>
              <a:gd name="connsiteY6" fmla="*/ 6567018 h 6567018"/>
              <a:gd name="connsiteX7" fmla="*/ 189282 w 11862506"/>
              <a:gd name="connsiteY7" fmla="*/ 6567018 h 6567018"/>
              <a:gd name="connsiteX8" fmla="*/ 177575 w 11862506"/>
              <a:gd name="connsiteY8" fmla="*/ 6567018 h 6567018"/>
              <a:gd name="connsiteX9" fmla="*/ 0 w 11862506"/>
              <a:gd name="connsiteY9" fmla="*/ 0 h 6567018"/>
              <a:gd name="connsiteX0" fmla="*/ 25367 w 11887873"/>
              <a:gd name="connsiteY0" fmla="*/ 0 h 6575191"/>
              <a:gd name="connsiteX1" fmla="*/ 648724 w 11887873"/>
              <a:gd name="connsiteY1" fmla="*/ 8173 h 6575191"/>
              <a:gd name="connsiteX2" fmla="*/ 11351302 w 11887873"/>
              <a:gd name="connsiteY2" fmla="*/ 8173 h 6575191"/>
              <a:gd name="connsiteX3" fmla="*/ 11831937 w 11887873"/>
              <a:gd name="connsiteY3" fmla="*/ 235767 h 6575191"/>
              <a:gd name="connsiteX4" fmla="*/ 11881658 w 11887873"/>
              <a:gd name="connsiteY4" fmla="*/ 484051 h 6575191"/>
              <a:gd name="connsiteX5" fmla="*/ 10953534 w 11887873"/>
              <a:gd name="connsiteY5" fmla="*/ 5987688 h 6575191"/>
              <a:gd name="connsiteX6" fmla="*/ 10174573 w 11887873"/>
              <a:gd name="connsiteY6" fmla="*/ 6567018 h 6575191"/>
              <a:gd name="connsiteX7" fmla="*/ 214649 w 11887873"/>
              <a:gd name="connsiteY7" fmla="*/ 6567018 h 6575191"/>
              <a:gd name="connsiteX8" fmla="*/ 0 w 11887873"/>
              <a:gd name="connsiteY8" fmla="*/ 6575191 h 6575191"/>
              <a:gd name="connsiteX9" fmla="*/ 25367 w 11887873"/>
              <a:gd name="connsiteY9" fmla="*/ 0 h 6575191"/>
              <a:gd name="connsiteX0" fmla="*/ 25367 w 11887873"/>
              <a:gd name="connsiteY0" fmla="*/ 0 h 6583364"/>
              <a:gd name="connsiteX1" fmla="*/ 648724 w 11887873"/>
              <a:gd name="connsiteY1" fmla="*/ 16346 h 6583364"/>
              <a:gd name="connsiteX2" fmla="*/ 11351302 w 11887873"/>
              <a:gd name="connsiteY2" fmla="*/ 16346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25367 w 11887873"/>
              <a:gd name="connsiteY9" fmla="*/ 0 h 6583364"/>
              <a:gd name="connsiteX0" fmla="*/ 25367 w 11887873"/>
              <a:gd name="connsiteY0" fmla="*/ 0 h 6583364"/>
              <a:gd name="connsiteX1" fmla="*/ 648724 w 11887873"/>
              <a:gd name="connsiteY1" fmla="*/ 16346 h 6583364"/>
              <a:gd name="connsiteX2" fmla="*/ 11342846 w 11887873"/>
              <a:gd name="connsiteY2" fmla="*/ 8173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25367 w 11887873"/>
              <a:gd name="connsiteY9" fmla="*/ 0 h 6583364"/>
              <a:gd name="connsiteX0" fmla="*/ 8456 w 11887873"/>
              <a:gd name="connsiteY0" fmla="*/ 0 h 6583364"/>
              <a:gd name="connsiteX1" fmla="*/ 648724 w 11887873"/>
              <a:gd name="connsiteY1" fmla="*/ 16346 h 6583364"/>
              <a:gd name="connsiteX2" fmla="*/ 11342846 w 11887873"/>
              <a:gd name="connsiteY2" fmla="*/ 8173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8456 w 11887873"/>
              <a:gd name="connsiteY9" fmla="*/ 0 h 6583364"/>
              <a:gd name="connsiteX0" fmla="*/ 8456 w 11887873"/>
              <a:gd name="connsiteY0" fmla="*/ 0 h 6583364"/>
              <a:gd name="connsiteX1" fmla="*/ 648724 w 11887873"/>
              <a:gd name="connsiteY1" fmla="*/ 16346 h 6583364"/>
              <a:gd name="connsiteX2" fmla="*/ 11325935 w 11887873"/>
              <a:gd name="connsiteY2" fmla="*/ 0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8456 w 11887873"/>
              <a:gd name="connsiteY9" fmla="*/ 0 h 6583364"/>
              <a:gd name="connsiteX0" fmla="*/ 8456 w 11887873"/>
              <a:gd name="connsiteY0" fmla="*/ 0 h 6583364"/>
              <a:gd name="connsiteX1" fmla="*/ 11325935 w 11887873"/>
              <a:gd name="connsiteY1" fmla="*/ 0 h 6583364"/>
              <a:gd name="connsiteX2" fmla="*/ 11831937 w 11887873"/>
              <a:gd name="connsiteY2" fmla="*/ 243940 h 6583364"/>
              <a:gd name="connsiteX3" fmla="*/ 11881658 w 11887873"/>
              <a:gd name="connsiteY3" fmla="*/ 492224 h 6583364"/>
              <a:gd name="connsiteX4" fmla="*/ 10953534 w 11887873"/>
              <a:gd name="connsiteY4" fmla="*/ 5995861 h 6583364"/>
              <a:gd name="connsiteX5" fmla="*/ 10174573 w 11887873"/>
              <a:gd name="connsiteY5" fmla="*/ 6575191 h 6583364"/>
              <a:gd name="connsiteX6" fmla="*/ 214649 w 11887873"/>
              <a:gd name="connsiteY6" fmla="*/ 6575191 h 6583364"/>
              <a:gd name="connsiteX7" fmla="*/ 0 w 11887873"/>
              <a:gd name="connsiteY7" fmla="*/ 6583364 h 6583364"/>
              <a:gd name="connsiteX8" fmla="*/ 8456 w 11887873"/>
              <a:gd name="connsiteY8" fmla="*/ 0 h 658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873" h="6583364">
                <a:moveTo>
                  <a:pt x="8456" y="0"/>
                </a:moveTo>
                <a:lnTo>
                  <a:pt x="11325935" y="0"/>
                </a:lnTo>
                <a:cubicBezTo>
                  <a:pt x="11541392" y="0"/>
                  <a:pt x="11732496" y="99107"/>
                  <a:pt x="11831937" y="243940"/>
                </a:cubicBezTo>
                <a:cubicBezTo>
                  <a:pt x="11881658" y="306011"/>
                  <a:pt x="11898232" y="409463"/>
                  <a:pt x="11881658" y="492224"/>
                </a:cubicBezTo>
                <a:lnTo>
                  <a:pt x="10953534" y="5995861"/>
                </a:lnTo>
                <a:cubicBezTo>
                  <a:pt x="10903813" y="6326907"/>
                  <a:pt x="10539193" y="6575191"/>
                  <a:pt x="10174573" y="6575191"/>
                </a:cubicBezTo>
                <a:lnTo>
                  <a:pt x="214649" y="6575191"/>
                </a:lnTo>
                <a:lnTo>
                  <a:pt x="0" y="6583364"/>
                </a:lnTo>
                <a:cubicBezTo>
                  <a:pt x="8456" y="4391634"/>
                  <a:pt x="0" y="2191730"/>
                  <a:pt x="8456" y="0"/>
                </a:cubicBezTo>
                <a:close/>
              </a:path>
            </a:pathLst>
          </a:custGeom>
          <a:noFill/>
          <a:ln w="38100">
            <a:solidFill>
              <a:schemeClr val="bg1"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7847865"/>
      </p:ext>
    </p:extLst>
  </p:cSld>
  <p:clrMapOvr>
    <a:masterClrMapping/>
  </p:clrMapOvr>
  <p:transition spd="slow">
    <p:wipe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1.48148E-6 L 0.00234 -0.15463 " pathEditMode="relative" rAng="0" ptsTypes="AA">
                                          <p:cBhvr>
                                            <p:cTn id="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7" y="-7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autoRev="1" fill="hold" nodeType="withEffect" p14:presetBounceEnd="18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18000">
                                          <p:cBhvr>
                                            <p:cTn id="17" dur="25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21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1.48148E-6 L 0.00234 -0.15463 " pathEditMode="relative" rAng="0" ptsTypes="AA">
                                          <p:cBhvr>
                                            <p:cTn id="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7" y="-7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7" dur="25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21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9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" y="380146"/>
            <a:ext cx="2922186" cy="1564830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755893" y="3804034"/>
            <a:ext cx="9012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>
                <a:solidFill>
                  <a:srgbClr val="001A72"/>
                </a:solidFill>
              </a:rPr>
              <a:t>MOBILITÀ e INNOVAZIONE 4.0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798565" y="5070527"/>
            <a:ext cx="4839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Direttore Commerciale BCA Italia</a:t>
            </a:r>
            <a:endParaRPr lang="it-IT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98565" y="4551309"/>
            <a:ext cx="8160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DA291C"/>
                </a:solidFill>
              </a:rPr>
              <a:t>Fabrizio Catalani</a:t>
            </a:r>
          </a:p>
        </p:txBody>
      </p:sp>
      <p:cxnSp>
        <p:nvCxnSpPr>
          <p:cNvPr id="15" name="Straight Connector 20"/>
          <p:cNvCxnSpPr/>
          <p:nvPr/>
        </p:nvCxnSpPr>
        <p:spPr>
          <a:xfrm flipH="1">
            <a:off x="426720" y="4588141"/>
            <a:ext cx="9838944" cy="0"/>
          </a:xfrm>
          <a:prstGeom prst="line">
            <a:avLst/>
          </a:prstGeom>
          <a:ln w="15875">
            <a:solidFill>
              <a:srgbClr val="152D6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798565" y="5499350"/>
            <a:ext cx="483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Bari, 14 novembre 2017</a:t>
            </a:r>
            <a:endParaRPr lang="it-IT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5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9586" y="313971"/>
            <a:ext cx="11407594" cy="6778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Perché un’asta?</a:t>
            </a:r>
          </a:p>
        </p:txBody>
      </p:sp>
      <p:sp>
        <p:nvSpPr>
          <p:cNvPr id="15" name="Rettangolo con angoli arrotondati sullo stesso lato 29"/>
          <p:cNvSpPr/>
          <p:nvPr/>
        </p:nvSpPr>
        <p:spPr>
          <a:xfrm rot="10800000">
            <a:off x="851338" y="1321572"/>
            <a:ext cx="9774619" cy="1799995"/>
          </a:xfrm>
          <a:prstGeom prst="round2SameRect">
            <a:avLst>
              <a:gd name="adj1" fmla="val 6005"/>
              <a:gd name="adj2" fmla="val 10097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756745" y="1462535"/>
            <a:ext cx="9957786" cy="888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it-IT" sz="38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</a:rPr>
              <a:t>Perché è un modo </a:t>
            </a:r>
            <a:r>
              <a:rPr lang="it-IT" sz="3800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</a:rPr>
              <a:t>moderno, trasparente</a:t>
            </a:r>
            <a:br>
              <a:rPr lang="it-IT" sz="3800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</a:rPr>
            </a:br>
            <a:r>
              <a:rPr lang="it-IT" sz="3800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</a:rPr>
              <a:t>e vantaggioso</a:t>
            </a:r>
            <a:r>
              <a:rPr lang="it-IT" sz="38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</a:rPr>
              <a:t> per far incontrare</a:t>
            </a:r>
            <a:br>
              <a:rPr lang="it-IT" sz="38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</a:rPr>
            </a:br>
            <a:r>
              <a:rPr lang="it-IT" sz="38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</a:rPr>
              <a:t>domanda e offerta</a:t>
            </a:r>
          </a:p>
          <a:p>
            <a:pPr algn="ctr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it-IT" sz="3800" dirty="0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03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9586" y="313971"/>
            <a:ext cx="11407594" cy="6778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Perché un’asta?</a:t>
            </a:r>
          </a:p>
        </p:txBody>
      </p:sp>
      <p:sp>
        <p:nvSpPr>
          <p:cNvPr id="6" name="Rettangolo con angoli arrotondati sullo stesso lato 29"/>
          <p:cNvSpPr/>
          <p:nvPr/>
        </p:nvSpPr>
        <p:spPr>
          <a:xfrm rot="10800000">
            <a:off x="851338" y="1321572"/>
            <a:ext cx="9774619" cy="1799995"/>
          </a:xfrm>
          <a:prstGeom prst="round2SameRect">
            <a:avLst>
              <a:gd name="adj1" fmla="val 6005"/>
              <a:gd name="adj2" fmla="val 10097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56745" y="1462535"/>
            <a:ext cx="9957786" cy="888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it-IT" sz="38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</a:rPr>
              <a:t>Perché è un modo </a:t>
            </a:r>
            <a:r>
              <a:rPr lang="it-IT" sz="3800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</a:rPr>
              <a:t>moderno, trasparente</a:t>
            </a:r>
            <a:br>
              <a:rPr lang="it-IT" sz="3800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</a:rPr>
            </a:br>
            <a:r>
              <a:rPr lang="it-IT" sz="3800" b="1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</a:rPr>
              <a:t>e vantaggioso</a:t>
            </a:r>
            <a:r>
              <a:rPr lang="it-IT" sz="38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</a:rPr>
              <a:t> per far incontrare</a:t>
            </a:r>
            <a:br>
              <a:rPr lang="it-IT" sz="38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</a:rPr>
            </a:br>
            <a:r>
              <a:rPr lang="it-IT" sz="38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</a:rPr>
              <a:t>domanda e offerta</a:t>
            </a:r>
          </a:p>
          <a:p>
            <a:pPr algn="ctr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it-IT" sz="3800" dirty="0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</a:endParaRPr>
          </a:p>
        </p:txBody>
      </p:sp>
      <p:sp>
        <p:nvSpPr>
          <p:cNvPr id="8" name="Triangolo 44"/>
          <p:cNvSpPr/>
          <p:nvPr/>
        </p:nvSpPr>
        <p:spPr>
          <a:xfrm rot="10800000">
            <a:off x="2790187" y="3276960"/>
            <a:ext cx="767105" cy="481760"/>
          </a:xfrm>
          <a:prstGeom prst="triangl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riangolo 44"/>
          <p:cNvSpPr/>
          <p:nvPr/>
        </p:nvSpPr>
        <p:spPr>
          <a:xfrm rot="10800000">
            <a:off x="7916991" y="3295810"/>
            <a:ext cx="767105" cy="481760"/>
          </a:xfrm>
          <a:prstGeom prst="triangl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con angoli arrotondati sullo stesso lato 29" descr=" 21"/>
          <p:cNvSpPr/>
          <p:nvPr/>
        </p:nvSpPr>
        <p:spPr>
          <a:xfrm rot="10800000">
            <a:off x="5975131" y="3982759"/>
            <a:ext cx="4650826" cy="1918138"/>
          </a:xfrm>
          <a:prstGeom prst="round2SameRect">
            <a:avLst>
              <a:gd name="adj1" fmla="val 6005"/>
              <a:gd name="adj2" fmla="val 10097"/>
            </a:avLst>
          </a:prstGeom>
          <a:solidFill>
            <a:srgbClr val="DA291C">
              <a:alpha val="66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6256236" y="4156998"/>
            <a:ext cx="399417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SzPct val="80000"/>
              <a:buBlip>
                <a:blip r:embed="rId3"/>
              </a:buBlip>
            </a:pPr>
            <a:r>
              <a:rPr lang="it-IT" sz="3000" cap="all" dirty="0">
                <a:solidFill>
                  <a:schemeClr val="bg1"/>
                </a:solidFill>
              </a:rPr>
              <a:t>MENO</a:t>
            </a:r>
            <a:r>
              <a:rPr lang="it-IT" sz="3000" b="1" cap="all" dirty="0">
                <a:solidFill>
                  <a:schemeClr val="bg1"/>
                </a:solidFill>
              </a:rPr>
              <a:t> STOCK FISICO</a:t>
            </a:r>
          </a:p>
          <a:p>
            <a:pPr marL="457200" indent="-457200">
              <a:buSzPct val="80000"/>
              <a:buBlip>
                <a:blip r:embed="rId3"/>
              </a:buBlip>
            </a:pPr>
            <a:r>
              <a:rPr lang="it-IT" sz="3000" cap="all" dirty="0">
                <a:solidFill>
                  <a:schemeClr val="bg1"/>
                </a:solidFill>
              </a:rPr>
              <a:t>MENO</a:t>
            </a:r>
            <a:r>
              <a:rPr lang="it-IT" sz="3000" b="1" cap="all" dirty="0">
                <a:solidFill>
                  <a:schemeClr val="bg1"/>
                </a:solidFill>
              </a:rPr>
              <a:t> IMMOBILIZZO</a:t>
            </a:r>
          </a:p>
          <a:p>
            <a:pPr marL="457200" indent="-457200">
              <a:buSzPct val="80000"/>
              <a:buBlip>
                <a:blip r:embed="rId3"/>
              </a:buBlip>
            </a:pPr>
            <a:r>
              <a:rPr lang="it-IT" sz="3000" cap="all" dirty="0">
                <a:solidFill>
                  <a:schemeClr val="bg1"/>
                </a:solidFill>
              </a:rPr>
              <a:t>Meno</a:t>
            </a:r>
            <a:r>
              <a:rPr lang="it-IT" sz="3000" b="1" cap="all" dirty="0">
                <a:solidFill>
                  <a:schemeClr val="bg1"/>
                </a:solidFill>
              </a:rPr>
              <a:t> COSTI</a:t>
            </a:r>
            <a:endParaRPr lang="it-IT" sz="3000" cap="all" dirty="0">
              <a:solidFill>
                <a:schemeClr val="bg1"/>
              </a:solidFill>
            </a:endParaRPr>
          </a:p>
        </p:txBody>
      </p:sp>
      <p:sp>
        <p:nvSpPr>
          <p:cNvPr id="12" name="Rettangolo con angoli arrotondati sullo stesso lato 29" descr=" 21"/>
          <p:cNvSpPr/>
          <p:nvPr/>
        </p:nvSpPr>
        <p:spPr>
          <a:xfrm rot="10800000">
            <a:off x="851337" y="3982759"/>
            <a:ext cx="4644807" cy="1918138"/>
          </a:xfrm>
          <a:prstGeom prst="round2SameRect">
            <a:avLst>
              <a:gd name="adj1" fmla="val 6005"/>
              <a:gd name="adj2" fmla="val 10097"/>
            </a:avLst>
          </a:prstGeom>
          <a:solidFill>
            <a:srgbClr val="001A72">
              <a:alpha val="66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998436" y="4156998"/>
            <a:ext cx="360829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SzPct val="80000"/>
              <a:buBlip>
                <a:blip r:embed="rId3"/>
              </a:buBlip>
            </a:pPr>
            <a:r>
              <a:rPr lang="it-IT" sz="3000" cap="all" dirty="0">
                <a:solidFill>
                  <a:schemeClr val="bg1"/>
                </a:solidFill>
              </a:rPr>
              <a:t>Più </a:t>
            </a:r>
            <a:r>
              <a:rPr lang="it-IT" sz="3000" b="1" cap="all" dirty="0" err="1">
                <a:solidFill>
                  <a:schemeClr val="bg1"/>
                </a:solidFill>
              </a:rPr>
              <a:t>OPPORTUNITà</a:t>
            </a:r>
            <a:endParaRPr lang="it-IT" sz="3000" b="1" cap="all" dirty="0">
              <a:solidFill>
                <a:schemeClr val="bg1"/>
              </a:solidFill>
            </a:endParaRPr>
          </a:p>
          <a:p>
            <a:pPr marL="457200" indent="-457200">
              <a:buSzPct val="80000"/>
              <a:buBlip>
                <a:blip r:embed="rId3"/>
              </a:buBlip>
            </a:pPr>
            <a:r>
              <a:rPr lang="it-IT" sz="3000" cap="all" dirty="0">
                <a:solidFill>
                  <a:schemeClr val="bg1"/>
                </a:solidFill>
              </a:rPr>
              <a:t>più </a:t>
            </a:r>
            <a:r>
              <a:rPr lang="it-IT" sz="3000" b="1" cap="all" dirty="0" err="1">
                <a:solidFill>
                  <a:schemeClr val="bg1"/>
                </a:solidFill>
              </a:rPr>
              <a:t>RAPIDità</a:t>
            </a:r>
            <a:endParaRPr lang="it-IT" sz="3000" b="1" cap="all" dirty="0">
              <a:solidFill>
                <a:schemeClr val="bg1"/>
              </a:solidFill>
            </a:endParaRPr>
          </a:p>
          <a:p>
            <a:pPr marL="457200" indent="-457200">
              <a:buSzPct val="80000"/>
              <a:buBlip>
                <a:blip r:embed="rId3"/>
              </a:buBlip>
            </a:pPr>
            <a:r>
              <a:rPr lang="it-IT" sz="3000" cap="all" dirty="0">
                <a:solidFill>
                  <a:schemeClr val="bg1"/>
                </a:solidFill>
              </a:rPr>
              <a:t>Più </a:t>
            </a:r>
            <a:r>
              <a:rPr lang="it-IT" sz="3000" b="1" cap="all" dirty="0">
                <a:solidFill>
                  <a:schemeClr val="bg1"/>
                </a:solidFill>
              </a:rPr>
              <a:t>rotazione</a:t>
            </a:r>
          </a:p>
        </p:txBody>
      </p:sp>
      <p:sp>
        <p:nvSpPr>
          <p:cNvPr id="14" name="Rettangolo con angoli arrotondati sullo stesso lato 29"/>
          <p:cNvSpPr/>
          <p:nvPr/>
        </p:nvSpPr>
        <p:spPr>
          <a:xfrm rot="10800000">
            <a:off x="677917" y="1189718"/>
            <a:ext cx="10129345" cy="4903651"/>
          </a:xfrm>
          <a:prstGeom prst="round2SameRect">
            <a:avLst>
              <a:gd name="adj1" fmla="val 6005"/>
              <a:gd name="adj2" fmla="val 7133"/>
            </a:avLst>
          </a:prstGeom>
          <a:noFill/>
          <a:ln w="254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Straight Connector 20"/>
          <p:cNvCxnSpPr>
            <a:cxnSpLocks/>
          </p:cNvCxnSpPr>
          <p:nvPr/>
        </p:nvCxnSpPr>
        <p:spPr>
          <a:xfrm>
            <a:off x="1194186" y="4178430"/>
            <a:ext cx="0" cy="1477328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20"/>
          <p:cNvCxnSpPr>
            <a:cxnSpLocks/>
          </p:cNvCxnSpPr>
          <p:nvPr/>
        </p:nvCxnSpPr>
        <p:spPr>
          <a:xfrm>
            <a:off x="6459130" y="4178430"/>
            <a:ext cx="0" cy="1477328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64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uiExpand="1" build="p" animBg="1"/>
      <p:bldP spid="11" grpId="0" uiExpand="1" build="p"/>
      <p:bldP spid="12" grpId="0" animBg="1"/>
      <p:bldP spid="13" grpId="0" uiExpand="1" build="p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con angoli arrotondati sullo stesso lato 29"/>
          <p:cNvSpPr/>
          <p:nvPr/>
        </p:nvSpPr>
        <p:spPr>
          <a:xfrm rot="10800000">
            <a:off x="798674" y="1142994"/>
            <a:ext cx="3852154" cy="2249493"/>
          </a:xfrm>
          <a:prstGeom prst="round2SameRect">
            <a:avLst>
              <a:gd name="adj1" fmla="val 6005"/>
              <a:gd name="adj2" fmla="val 10097"/>
            </a:avLst>
          </a:prstGeom>
          <a:solidFill>
            <a:schemeClr val="bg1">
              <a:alpha val="80000"/>
            </a:schemeClr>
          </a:solidFill>
          <a:ln w="38100">
            <a:solidFill>
              <a:srgbClr val="152D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229" y="574026"/>
            <a:ext cx="2986381" cy="1083842"/>
          </a:xfrm>
          <a:prstGeom prst="rect">
            <a:avLst/>
          </a:prstGeom>
        </p:spPr>
      </p:pic>
      <p:sp>
        <p:nvSpPr>
          <p:cNvPr id="6" name="Figura a mano libera: forma 5" descr=" 26"/>
          <p:cNvSpPr/>
          <p:nvPr/>
        </p:nvSpPr>
        <p:spPr>
          <a:xfrm>
            <a:off x="126125" y="192339"/>
            <a:ext cx="11470990" cy="6473321"/>
          </a:xfrm>
          <a:custGeom>
            <a:avLst/>
            <a:gdLst>
              <a:gd name="connsiteX0" fmla="*/ 0 w 11684931"/>
              <a:gd name="connsiteY0" fmla="*/ 0 h 6558845"/>
              <a:gd name="connsiteX1" fmla="*/ 445782 w 11684931"/>
              <a:gd name="connsiteY1" fmla="*/ 0 h 6558845"/>
              <a:gd name="connsiteX2" fmla="*/ 11148360 w 11684931"/>
              <a:gd name="connsiteY2" fmla="*/ 0 h 6558845"/>
              <a:gd name="connsiteX3" fmla="*/ 11628995 w 11684931"/>
              <a:gd name="connsiteY3" fmla="*/ 227594 h 6558845"/>
              <a:gd name="connsiteX4" fmla="*/ 11678716 w 11684931"/>
              <a:gd name="connsiteY4" fmla="*/ 475878 h 6558845"/>
              <a:gd name="connsiteX5" fmla="*/ 10750592 w 11684931"/>
              <a:gd name="connsiteY5" fmla="*/ 5979515 h 6558845"/>
              <a:gd name="connsiteX6" fmla="*/ 9971631 w 11684931"/>
              <a:gd name="connsiteY6" fmla="*/ 6558845 h 6558845"/>
              <a:gd name="connsiteX7" fmla="*/ 11707 w 11684931"/>
              <a:gd name="connsiteY7" fmla="*/ 6558845 h 6558845"/>
              <a:gd name="connsiteX8" fmla="*/ 0 w 11684931"/>
              <a:gd name="connsiteY8" fmla="*/ 6558845 h 6558845"/>
              <a:gd name="connsiteX9" fmla="*/ 0 w 11684931"/>
              <a:gd name="connsiteY9" fmla="*/ 0 h 6558845"/>
              <a:gd name="connsiteX0" fmla="*/ 0 w 11862506"/>
              <a:gd name="connsiteY0" fmla="*/ 0 h 6567018"/>
              <a:gd name="connsiteX1" fmla="*/ 623357 w 11862506"/>
              <a:gd name="connsiteY1" fmla="*/ 8173 h 6567018"/>
              <a:gd name="connsiteX2" fmla="*/ 11325935 w 11862506"/>
              <a:gd name="connsiteY2" fmla="*/ 8173 h 6567018"/>
              <a:gd name="connsiteX3" fmla="*/ 11806570 w 11862506"/>
              <a:gd name="connsiteY3" fmla="*/ 235767 h 6567018"/>
              <a:gd name="connsiteX4" fmla="*/ 11856291 w 11862506"/>
              <a:gd name="connsiteY4" fmla="*/ 484051 h 6567018"/>
              <a:gd name="connsiteX5" fmla="*/ 10928167 w 11862506"/>
              <a:gd name="connsiteY5" fmla="*/ 5987688 h 6567018"/>
              <a:gd name="connsiteX6" fmla="*/ 10149206 w 11862506"/>
              <a:gd name="connsiteY6" fmla="*/ 6567018 h 6567018"/>
              <a:gd name="connsiteX7" fmla="*/ 189282 w 11862506"/>
              <a:gd name="connsiteY7" fmla="*/ 6567018 h 6567018"/>
              <a:gd name="connsiteX8" fmla="*/ 177575 w 11862506"/>
              <a:gd name="connsiteY8" fmla="*/ 6567018 h 6567018"/>
              <a:gd name="connsiteX9" fmla="*/ 0 w 11862506"/>
              <a:gd name="connsiteY9" fmla="*/ 0 h 6567018"/>
              <a:gd name="connsiteX0" fmla="*/ 25367 w 11887873"/>
              <a:gd name="connsiteY0" fmla="*/ 0 h 6575191"/>
              <a:gd name="connsiteX1" fmla="*/ 648724 w 11887873"/>
              <a:gd name="connsiteY1" fmla="*/ 8173 h 6575191"/>
              <a:gd name="connsiteX2" fmla="*/ 11351302 w 11887873"/>
              <a:gd name="connsiteY2" fmla="*/ 8173 h 6575191"/>
              <a:gd name="connsiteX3" fmla="*/ 11831937 w 11887873"/>
              <a:gd name="connsiteY3" fmla="*/ 235767 h 6575191"/>
              <a:gd name="connsiteX4" fmla="*/ 11881658 w 11887873"/>
              <a:gd name="connsiteY4" fmla="*/ 484051 h 6575191"/>
              <a:gd name="connsiteX5" fmla="*/ 10953534 w 11887873"/>
              <a:gd name="connsiteY5" fmla="*/ 5987688 h 6575191"/>
              <a:gd name="connsiteX6" fmla="*/ 10174573 w 11887873"/>
              <a:gd name="connsiteY6" fmla="*/ 6567018 h 6575191"/>
              <a:gd name="connsiteX7" fmla="*/ 214649 w 11887873"/>
              <a:gd name="connsiteY7" fmla="*/ 6567018 h 6575191"/>
              <a:gd name="connsiteX8" fmla="*/ 0 w 11887873"/>
              <a:gd name="connsiteY8" fmla="*/ 6575191 h 6575191"/>
              <a:gd name="connsiteX9" fmla="*/ 25367 w 11887873"/>
              <a:gd name="connsiteY9" fmla="*/ 0 h 6575191"/>
              <a:gd name="connsiteX0" fmla="*/ 25367 w 11887873"/>
              <a:gd name="connsiteY0" fmla="*/ 0 h 6583364"/>
              <a:gd name="connsiteX1" fmla="*/ 648724 w 11887873"/>
              <a:gd name="connsiteY1" fmla="*/ 16346 h 6583364"/>
              <a:gd name="connsiteX2" fmla="*/ 11351302 w 11887873"/>
              <a:gd name="connsiteY2" fmla="*/ 16346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25367 w 11887873"/>
              <a:gd name="connsiteY9" fmla="*/ 0 h 6583364"/>
              <a:gd name="connsiteX0" fmla="*/ 25367 w 11887873"/>
              <a:gd name="connsiteY0" fmla="*/ 0 h 6583364"/>
              <a:gd name="connsiteX1" fmla="*/ 648724 w 11887873"/>
              <a:gd name="connsiteY1" fmla="*/ 16346 h 6583364"/>
              <a:gd name="connsiteX2" fmla="*/ 11342846 w 11887873"/>
              <a:gd name="connsiteY2" fmla="*/ 8173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25367 w 11887873"/>
              <a:gd name="connsiteY9" fmla="*/ 0 h 6583364"/>
              <a:gd name="connsiteX0" fmla="*/ 8456 w 11887873"/>
              <a:gd name="connsiteY0" fmla="*/ 0 h 6583364"/>
              <a:gd name="connsiteX1" fmla="*/ 648724 w 11887873"/>
              <a:gd name="connsiteY1" fmla="*/ 16346 h 6583364"/>
              <a:gd name="connsiteX2" fmla="*/ 11342846 w 11887873"/>
              <a:gd name="connsiteY2" fmla="*/ 8173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8456 w 11887873"/>
              <a:gd name="connsiteY9" fmla="*/ 0 h 6583364"/>
              <a:gd name="connsiteX0" fmla="*/ 8456 w 11887873"/>
              <a:gd name="connsiteY0" fmla="*/ 0 h 6583364"/>
              <a:gd name="connsiteX1" fmla="*/ 648724 w 11887873"/>
              <a:gd name="connsiteY1" fmla="*/ 16346 h 6583364"/>
              <a:gd name="connsiteX2" fmla="*/ 11325935 w 11887873"/>
              <a:gd name="connsiteY2" fmla="*/ 0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8456 w 11887873"/>
              <a:gd name="connsiteY9" fmla="*/ 0 h 6583364"/>
              <a:gd name="connsiteX0" fmla="*/ 8456 w 11887873"/>
              <a:gd name="connsiteY0" fmla="*/ 0 h 6583364"/>
              <a:gd name="connsiteX1" fmla="*/ 11325935 w 11887873"/>
              <a:gd name="connsiteY1" fmla="*/ 0 h 6583364"/>
              <a:gd name="connsiteX2" fmla="*/ 11831937 w 11887873"/>
              <a:gd name="connsiteY2" fmla="*/ 243940 h 6583364"/>
              <a:gd name="connsiteX3" fmla="*/ 11881658 w 11887873"/>
              <a:gd name="connsiteY3" fmla="*/ 492224 h 6583364"/>
              <a:gd name="connsiteX4" fmla="*/ 10953534 w 11887873"/>
              <a:gd name="connsiteY4" fmla="*/ 5995861 h 6583364"/>
              <a:gd name="connsiteX5" fmla="*/ 10174573 w 11887873"/>
              <a:gd name="connsiteY5" fmla="*/ 6575191 h 6583364"/>
              <a:gd name="connsiteX6" fmla="*/ 214649 w 11887873"/>
              <a:gd name="connsiteY6" fmla="*/ 6575191 h 6583364"/>
              <a:gd name="connsiteX7" fmla="*/ 0 w 11887873"/>
              <a:gd name="connsiteY7" fmla="*/ 6583364 h 6583364"/>
              <a:gd name="connsiteX8" fmla="*/ 8456 w 11887873"/>
              <a:gd name="connsiteY8" fmla="*/ 0 h 658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873" h="6583364">
                <a:moveTo>
                  <a:pt x="8456" y="0"/>
                </a:moveTo>
                <a:lnTo>
                  <a:pt x="11325935" y="0"/>
                </a:lnTo>
                <a:cubicBezTo>
                  <a:pt x="11541392" y="0"/>
                  <a:pt x="11732496" y="99107"/>
                  <a:pt x="11831937" y="243940"/>
                </a:cubicBezTo>
                <a:cubicBezTo>
                  <a:pt x="11881658" y="306011"/>
                  <a:pt x="11898232" y="409463"/>
                  <a:pt x="11881658" y="492224"/>
                </a:cubicBezTo>
                <a:lnTo>
                  <a:pt x="10953534" y="5995861"/>
                </a:lnTo>
                <a:cubicBezTo>
                  <a:pt x="10903813" y="6326907"/>
                  <a:pt x="10539193" y="6575191"/>
                  <a:pt x="10174573" y="6575191"/>
                </a:cubicBezTo>
                <a:lnTo>
                  <a:pt x="214649" y="6575191"/>
                </a:lnTo>
                <a:lnTo>
                  <a:pt x="0" y="6583364"/>
                </a:lnTo>
                <a:cubicBezTo>
                  <a:pt x="8456" y="4391634"/>
                  <a:pt x="0" y="2191730"/>
                  <a:pt x="8456" y="0"/>
                </a:cubicBezTo>
                <a:close/>
              </a:path>
            </a:pathLst>
          </a:custGeom>
          <a:noFill/>
          <a:ln w="38100">
            <a:solidFill>
              <a:schemeClr val="bg1"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Straight Connector 20">
            <a:extLst>
              <a:ext uri="{FF2B5EF4-FFF2-40B4-BE49-F238E27FC236}">
                <a16:creationId xmlns:a16="http://schemas.microsoft.com/office/drawing/2014/main" xmlns="" id="{5ADDFB76-F928-45B0-BD1F-214649335B7A}"/>
              </a:ext>
            </a:extLst>
          </p:cNvPr>
          <p:cNvCxnSpPr>
            <a:cxnSpLocks/>
          </p:cNvCxnSpPr>
          <p:nvPr/>
        </p:nvCxnSpPr>
        <p:spPr>
          <a:xfrm>
            <a:off x="1034203" y="1650184"/>
            <a:ext cx="0" cy="1554058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/>
          <p:cNvSpPr txBox="1">
            <a:spLocks/>
          </p:cNvSpPr>
          <p:nvPr/>
        </p:nvSpPr>
        <p:spPr>
          <a:xfrm>
            <a:off x="798673" y="1667060"/>
            <a:ext cx="3852155" cy="888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49263" indent="-449263" algn="l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SzPct val="100000"/>
              <a:buBlip>
                <a:blip r:embed="rId4"/>
              </a:buBlip>
            </a:pPr>
            <a:r>
              <a:rPr lang="it-IT" sz="3200" spc="-30" dirty="0">
                <a:solidFill>
                  <a:srgbClr val="001A72"/>
                </a:solidFill>
              </a:rPr>
              <a:t>Fondata nel 1946</a:t>
            </a:r>
          </a:p>
          <a:p>
            <a:pPr marL="449263" indent="-449263" algn="l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SzPct val="100000"/>
              <a:buBlip>
                <a:blip r:embed="rId4"/>
              </a:buBlip>
            </a:pPr>
            <a:r>
              <a:rPr lang="it-IT" sz="3200" spc="-30" dirty="0">
                <a:solidFill>
                  <a:srgbClr val="001A72"/>
                </a:solidFill>
              </a:rPr>
              <a:t>Quotata alla </a:t>
            </a:r>
            <a:r>
              <a:rPr lang="it-IT" sz="3200" b="1" spc="-30" dirty="0">
                <a:solidFill>
                  <a:srgbClr val="001A72"/>
                </a:solidFill>
              </a:rPr>
              <a:t>Borsa di Londra</a:t>
            </a:r>
            <a:br>
              <a:rPr lang="it-IT" sz="3200" b="1" spc="-30" dirty="0">
                <a:solidFill>
                  <a:srgbClr val="001A72"/>
                </a:solidFill>
              </a:rPr>
            </a:br>
            <a:r>
              <a:rPr lang="it-IT" sz="2400" spc="-30" dirty="0">
                <a:solidFill>
                  <a:srgbClr val="001A72"/>
                </a:solidFill>
              </a:rPr>
              <a:t>(</a:t>
            </a:r>
            <a:r>
              <a:rPr lang="it-IT" sz="2400" spc="-30" dirty="0" err="1">
                <a:solidFill>
                  <a:srgbClr val="001A72"/>
                </a:solidFill>
              </a:rPr>
              <a:t>main</a:t>
            </a:r>
            <a:r>
              <a:rPr lang="it-IT" sz="2400" spc="-30" dirty="0">
                <a:solidFill>
                  <a:srgbClr val="001A72"/>
                </a:solidFill>
              </a:rPr>
              <a:t> market)</a:t>
            </a:r>
            <a:endParaRPr lang="en-US" sz="3200" dirty="0">
              <a:solidFill>
                <a:srgbClr val="001A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5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17"/>
          <p:cNvSpPr/>
          <p:nvPr/>
        </p:nvSpPr>
        <p:spPr>
          <a:xfrm>
            <a:off x="0" y="-8586"/>
            <a:ext cx="6534807" cy="6866586"/>
          </a:xfrm>
          <a:prstGeom prst="rect">
            <a:avLst/>
          </a:prstGeom>
          <a:gradFill flip="none" rotWithShape="1">
            <a:gsLst>
              <a:gs pos="38000">
                <a:schemeClr val="bg1">
                  <a:alpha val="78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con angoli arrotondati sullo stesso lato 29"/>
          <p:cNvSpPr/>
          <p:nvPr/>
        </p:nvSpPr>
        <p:spPr>
          <a:xfrm rot="10800000">
            <a:off x="798674" y="1142996"/>
            <a:ext cx="3852154" cy="2249492"/>
          </a:xfrm>
          <a:prstGeom prst="round2SameRect">
            <a:avLst>
              <a:gd name="adj1" fmla="val 6005"/>
              <a:gd name="adj2" fmla="val 10097"/>
            </a:avLst>
          </a:prstGeom>
          <a:solidFill>
            <a:schemeClr val="bg1">
              <a:alpha val="80000"/>
            </a:schemeClr>
          </a:solidFill>
          <a:ln w="38100">
            <a:solidFill>
              <a:srgbClr val="152D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it-IT" dirty="0"/>
          </a:p>
        </p:txBody>
      </p:sp>
      <p:grpSp>
        <p:nvGrpSpPr>
          <p:cNvPr id="15" name="Gruppo 14"/>
          <p:cNvGrpSpPr/>
          <p:nvPr/>
        </p:nvGrpSpPr>
        <p:grpSpPr>
          <a:xfrm>
            <a:off x="851331" y="3504077"/>
            <a:ext cx="3799491" cy="756000"/>
            <a:chOff x="851331" y="3504077"/>
            <a:chExt cx="3799491" cy="756000"/>
          </a:xfrm>
        </p:grpSpPr>
        <p:sp>
          <p:nvSpPr>
            <p:cNvPr id="7" name="Rettangolo con angoli arrotondati sullo stesso lato 29" descr=" 21"/>
            <p:cNvSpPr/>
            <p:nvPr/>
          </p:nvSpPr>
          <p:spPr>
            <a:xfrm rot="10800000">
              <a:off x="851331" y="3504077"/>
              <a:ext cx="3799491" cy="756000"/>
            </a:xfrm>
            <a:prstGeom prst="round2SameRect">
              <a:avLst>
                <a:gd name="adj1" fmla="val 6005"/>
                <a:gd name="adj2" fmla="val 10097"/>
              </a:avLst>
            </a:prstGeom>
            <a:solidFill>
              <a:srgbClr val="001A7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Content Placeholder 2"/>
            <p:cNvSpPr txBox="1">
              <a:spLocks/>
            </p:cNvSpPr>
            <p:nvPr/>
          </p:nvSpPr>
          <p:spPr>
            <a:xfrm>
              <a:off x="916913" y="3583746"/>
              <a:ext cx="3631440" cy="65659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it-IT"/>
              </a:defPPr>
              <a:lvl1pPr marL="457200" indent="-457200">
                <a:buSzPct val="80000"/>
                <a:buBlip>
                  <a:blip r:embed="rId3"/>
                </a:buBlip>
                <a:defRPr sz="3000" cap="all">
                  <a:solidFill>
                    <a:schemeClr val="bg1"/>
                  </a:solidFill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marL="361950" indent="-361950">
                <a:lnSpc>
                  <a:spcPts val="2200"/>
                </a:lnSpc>
              </a:pPr>
              <a:r>
                <a:rPr lang="it-IT" sz="2200" b="1" dirty="0"/>
                <a:t>1.200 </a:t>
              </a:r>
              <a:r>
                <a:rPr lang="it-IT" sz="2200" b="1" cap="none" dirty="0"/>
                <a:t>Dealer </a:t>
              </a:r>
              <a:r>
                <a:rPr lang="it-IT" sz="2200" cap="none" dirty="0"/>
                <a:t>Partner in Europa</a:t>
              </a:r>
              <a:endParaRPr lang="it-IT" sz="2200" dirty="0"/>
            </a:p>
          </p:txBody>
        </p:sp>
      </p:grp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229" y="574026"/>
            <a:ext cx="2986381" cy="1083842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798674" y="1629902"/>
            <a:ext cx="3852154" cy="85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3600" b="1" kern="0" dirty="0">
                <a:solidFill>
                  <a:srgbClr val="001A72"/>
                </a:solidFill>
                <a:latin typeface="Calibri" pitchFamily="34" charset="0"/>
                <a:cs typeface="Calibri" pitchFamily="34" charset="0"/>
              </a:rPr>
              <a:t>IL PIÙ GRANDE </a:t>
            </a:r>
            <a:r>
              <a:rPr lang="en-GB" sz="3200" b="1" kern="0" dirty="0">
                <a:solidFill>
                  <a:srgbClr val="001A7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GB" sz="3200" b="1" kern="0" dirty="0">
                <a:solidFill>
                  <a:srgbClr val="001A72"/>
                </a:solidFill>
                <a:latin typeface="Calibri" pitchFamily="34" charset="0"/>
                <a:cs typeface="Calibri" pitchFamily="34" charset="0"/>
              </a:rPr>
            </a:br>
            <a:r>
              <a:rPr lang="en-GB" sz="2600" b="1" kern="0" dirty="0">
                <a:solidFill>
                  <a:srgbClr val="001A72"/>
                </a:solidFill>
                <a:latin typeface="Calibri" pitchFamily="34" charset="0"/>
                <a:cs typeface="Calibri" pitchFamily="34" charset="0"/>
              </a:rPr>
              <a:t>MERCATO EUROPEO</a:t>
            </a:r>
            <a:endParaRPr lang="en-US" sz="4400" b="1" kern="0" dirty="0">
              <a:solidFill>
                <a:srgbClr val="001A72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202275" y="2266408"/>
            <a:ext cx="30764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kern="0" dirty="0">
                <a:solidFill>
                  <a:srgbClr val="001A72"/>
                </a:solidFill>
                <a:latin typeface="Calibri" pitchFamily="34" charset="0"/>
                <a:cs typeface="Calibri" pitchFamily="34" charset="0"/>
              </a:rPr>
              <a:t>DELL’USATO</a:t>
            </a:r>
            <a:endParaRPr lang="it-IT" dirty="0"/>
          </a:p>
        </p:txBody>
      </p:sp>
      <p:grpSp>
        <p:nvGrpSpPr>
          <p:cNvPr id="16" name="Gruppo 15"/>
          <p:cNvGrpSpPr/>
          <p:nvPr/>
        </p:nvGrpSpPr>
        <p:grpSpPr>
          <a:xfrm>
            <a:off x="851330" y="4420925"/>
            <a:ext cx="3799491" cy="988384"/>
            <a:chOff x="851330" y="4420925"/>
            <a:chExt cx="3799491" cy="988384"/>
          </a:xfrm>
        </p:grpSpPr>
        <p:sp>
          <p:nvSpPr>
            <p:cNvPr id="10" name="Rettangolo con angoli arrotondati sullo stesso lato 29" descr=" 21"/>
            <p:cNvSpPr/>
            <p:nvPr/>
          </p:nvSpPr>
          <p:spPr>
            <a:xfrm rot="10800000">
              <a:off x="851330" y="4420925"/>
              <a:ext cx="3799491" cy="988383"/>
            </a:xfrm>
            <a:prstGeom prst="round2SameRect">
              <a:avLst>
                <a:gd name="adj1" fmla="val 6005"/>
                <a:gd name="adj2" fmla="val 10097"/>
              </a:avLst>
            </a:prstGeom>
            <a:solidFill>
              <a:srgbClr val="001A7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916913" y="4466615"/>
              <a:ext cx="3631440" cy="94269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it-IT"/>
              </a:defPPr>
              <a:lvl1pPr marL="457200" indent="-457200">
                <a:buSzPct val="80000"/>
                <a:buBlip>
                  <a:blip r:embed="rId3"/>
                </a:buBlip>
                <a:defRPr sz="3000" cap="all">
                  <a:solidFill>
                    <a:schemeClr val="bg1"/>
                  </a:solidFill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marL="361950" indent="-361950">
                <a:lnSpc>
                  <a:spcPts val="2200"/>
                </a:lnSpc>
              </a:pPr>
              <a:r>
                <a:rPr lang="it-IT" sz="2200" b="1" dirty="0"/>
                <a:t>&gt; 58.000 </a:t>
              </a:r>
              <a:r>
                <a:rPr lang="it-IT" sz="2200" cap="none" dirty="0"/>
                <a:t>Commercianti</a:t>
              </a:r>
              <a:br>
                <a:rPr lang="it-IT" sz="2200" cap="none" dirty="0"/>
              </a:br>
              <a:r>
                <a:rPr lang="it-IT" sz="2200" cap="none" dirty="0"/>
                <a:t>che acquistano vetture tramite BCA ogni anno</a:t>
              </a:r>
              <a:endParaRPr lang="it-IT" sz="2200" dirty="0"/>
            </a:p>
          </p:txBody>
        </p:sp>
      </p:grpSp>
      <p:sp>
        <p:nvSpPr>
          <p:cNvPr id="12" name="Figura a mano libera: forma 11" descr=" 26"/>
          <p:cNvSpPr/>
          <p:nvPr/>
        </p:nvSpPr>
        <p:spPr>
          <a:xfrm>
            <a:off x="126125" y="192339"/>
            <a:ext cx="11470990" cy="6473321"/>
          </a:xfrm>
          <a:custGeom>
            <a:avLst/>
            <a:gdLst>
              <a:gd name="connsiteX0" fmla="*/ 0 w 11684931"/>
              <a:gd name="connsiteY0" fmla="*/ 0 h 6558845"/>
              <a:gd name="connsiteX1" fmla="*/ 445782 w 11684931"/>
              <a:gd name="connsiteY1" fmla="*/ 0 h 6558845"/>
              <a:gd name="connsiteX2" fmla="*/ 11148360 w 11684931"/>
              <a:gd name="connsiteY2" fmla="*/ 0 h 6558845"/>
              <a:gd name="connsiteX3" fmla="*/ 11628995 w 11684931"/>
              <a:gd name="connsiteY3" fmla="*/ 227594 h 6558845"/>
              <a:gd name="connsiteX4" fmla="*/ 11678716 w 11684931"/>
              <a:gd name="connsiteY4" fmla="*/ 475878 h 6558845"/>
              <a:gd name="connsiteX5" fmla="*/ 10750592 w 11684931"/>
              <a:gd name="connsiteY5" fmla="*/ 5979515 h 6558845"/>
              <a:gd name="connsiteX6" fmla="*/ 9971631 w 11684931"/>
              <a:gd name="connsiteY6" fmla="*/ 6558845 h 6558845"/>
              <a:gd name="connsiteX7" fmla="*/ 11707 w 11684931"/>
              <a:gd name="connsiteY7" fmla="*/ 6558845 h 6558845"/>
              <a:gd name="connsiteX8" fmla="*/ 0 w 11684931"/>
              <a:gd name="connsiteY8" fmla="*/ 6558845 h 6558845"/>
              <a:gd name="connsiteX9" fmla="*/ 0 w 11684931"/>
              <a:gd name="connsiteY9" fmla="*/ 0 h 6558845"/>
              <a:gd name="connsiteX0" fmla="*/ 0 w 11862506"/>
              <a:gd name="connsiteY0" fmla="*/ 0 h 6567018"/>
              <a:gd name="connsiteX1" fmla="*/ 623357 w 11862506"/>
              <a:gd name="connsiteY1" fmla="*/ 8173 h 6567018"/>
              <a:gd name="connsiteX2" fmla="*/ 11325935 w 11862506"/>
              <a:gd name="connsiteY2" fmla="*/ 8173 h 6567018"/>
              <a:gd name="connsiteX3" fmla="*/ 11806570 w 11862506"/>
              <a:gd name="connsiteY3" fmla="*/ 235767 h 6567018"/>
              <a:gd name="connsiteX4" fmla="*/ 11856291 w 11862506"/>
              <a:gd name="connsiteY4" fmla="*/ 484051 h 6567018"/>
              <a:gd name="connsiteX5" fmla="*/ 10928167 w 11862506"/>
              <a:gd name="connsiteY5" fmla="*/ 5987688 h 6567018"/>
              <a:gd name="connsiteX6" fmla="*/ 10149206 w 11862506"/>
              <a:gd name="connsiteY6" fmla="*/ 6567018 h 6567018"/>
              <a:gd name="connsiteX7" fmla="*/ 189282 w 11862506"/>
              <a:gd name="connsiteY7" fmla="*/ 6567018 h 6567018"/>
              <a:gd name="connsiteX8" fmla="*/ 177575 w 11862506"/>
              <a:gd name="connsiteY8" fmla="*/ 6567018 h 6567018"/>
              <a:gd name="connsiteX9" fmla="*/ 0 w 11862506"/>
              <a:gd name="connsiteY9" fmla="*/ 0 h 6567018"/>
              <a:gd name="connsiteX0" fmla="*/ 25367 w 11887873"/>
              <a:gd name="connsiteY0" fmla="*/ 0 h 6575191"/>
              <a:gd name="connsiteX1" fmla="*/ 648724 w 11887873"/>
              <a:gd name="connsiteY1" fmla="*/ 8173 h 6575191"/>
              <a:gd name="connsiteX2" fmla="*/ 11351302 w 11887873"/>
              <a:gd name="connsiteY2" fmla="*/ 8173 h 6575191"/>
              <a:gd name="connsiteX3" fmla="*/ 11831937 w 11887873"/>
              <a:gd name="connsiteY3" fmla="*/ 235767 h 6575191"/>
              <a:gd name="connsiteX4" fmla="*/ 11881658 w 11887873"/>
              <a:gd name="connsiteY4" fmla="*/ 484051 h 6575191"/>
              <a:gd name="connsiteX5" fmla="*/ 10953534 w 11887873"/>
              <a:gd name="connsiteY5" fmla="*/ 5987688 h 6575191"/>
              <a:gd name="connsiteX6" fmla="*/ 10174573 w 11887873"/>
              <a:gd name="connsiteY6" fmla="*/ 6567018 h 6575191"/>
              <a:gd name="connsiteX7" fmla="*/ 214649 w 11887873"/>
              <a:gd name="connsiteY7" fmla="*/ 6567018 h 6575191"/>
              <a:gd name="connsiteX8" fmla="*/ 0 w 11887873"/>
              <a:gd name="connsiteY8" fmla="*/ 6575191 h 6575191"/>
              <a:gd name="connsiteX9" fmla="*/ 25367 w 11887873"/>
              <a:gd name="connsiteY9" fmla="*/ 0 h 6575191"/>
              <a:gd name="connsiteX0" fmla="*/ 25367 w 11887873"/>
              <a:gd name="connsiteY0" fmla="*/ 0 h 6583364"/>
              <a:gd name="connsiteX1" fmla="*/ 648724 w 11887873"/>
              <a:gd name="connsiteY1" fmla="*/ 16346 h 6583364"/>
              <a:gd name="connsiteX2" fmla="*/ 11351302 w 11887873"/>
              <a:gd name="connsiteY2" fmla="*/ 16346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25367 w 11887873"/>
              <a:gd name="connsiteY9" fmla="*/ 0 h 6583364"/>
              <a:gd name="connsiteX0" fmla="*/ 25367 w 11887873"/>
              <a:gd name="connsiteY0" fmla="*/ 0 h 6583364"/>
              <a:gd name="connsiteX1" fmla="*/ 648724 w 11887873"/>
              <a:gd name="connsiteY1" fmla="*/ 16346 h 6583364"/>
              <a:gd name="connsiteX2" fmla="*/ 11342846 w 11887873"/>
              <a:gd name="connsiteY2" fmla="*/ 8173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25367 w 11887873"/>
              <a:gd name="connsiteY9" fmla="*/ 0 h 6583364"/>
              <a:gd name="connsiteX0" fmla="*/ 8456 w 11887873"/>
              <a:gd name="connsiteY0" fmla="*/ 0 h 6583364"/>
              <a:gd name="connsiteX1" fmla="*/ 648724 w 11887873"/>
              <a:gd name="connsiteY1" fmla="*/ 16346 h 6583364"/>
              <a:gd name="connsiteX2" fmla="*/ 11342846 w 11887873"/>
              <a:gd name="connsiteY2" fmla="*/ 8173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8456 w 11887873"/>
              <a:gd name="connsiteY9" fmla="*/ 0 h 6583364"/>
              <a:gd name="connsiteX0" fmla="*/ 8456 w 11887873"/>
              <a:gd name="connsiteY0" fmla="*/ 0 h 6583364"/>
              <a:gd name="connsiteX1" fmla="*/ 648724 w 11887873"/>
              <a:gd name="connsiteY1" fmla="*/ 16346 h 6583364"/>
              <a:gd name="connsiteX2" fmla="*/ 11325935 w 11887873"/>
              <a:gd name="connsiteY2" fmla="*/ 0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8456 w 11887873"/>
              <a:gd name="connsiteY9" fmla="*/ 0 h 6583364"/>
              <a:gd name="connsiteX0" fmla="*/ 8456 w 11887873"/>
              <a:gd name="connsiteY0" fmla="*/ 0 h 6583364"/>
              <a:gd name="connsiteX1" fmla="*/ 11325935 w 11887873"/>
              <a:gd name="connsiteY1" fmla="*/ 0 h 6583364"/>
              <a:gd name="connsiteX2" fmla="*/ 11831937 w 11887873"/>
              <a:gd name="connsiteY2" fmla="*/ 243940 h 6583364"/>
              <a:gd name="connsiteX3" fmla="*/ 11881658 w 11887873"/>
              <a:gd name="connsiteY3" fmla="*/ 492224 h 6583364"/>
              <a:gd name="connsiteX4" fmla="*/ 10953534 w 11887873"/>
              <a:gd name="connsiteY4" fmla="*/ 5995861 h 6583364"/>
              <a:gd name="connsiteX5" fmla="*/ 10174573 w 11887873"/>
              <a:gd name="connsiteY5" fmla="*/ 6575191 h 6583364"/>
              <a:gd name="connsiteX6" fmla="*/ 214649 w 11887873"/>
              <a:gd name="connsiteY6" fmla="*/ 6575191 h 6583364"/>
              <a:gd name="connsiteX7" fmla="*/ 0 w 11887873"/>
              <a:gd name="connsiteY7" fmla="*/ 6583364 h 6583364"/>
              <a:gd name="connsiteX8" fmla="*/ 8456 w 11887873"/>
              <a:gd name="connsiteY8" fmla="*/ 0 h 658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873" h="6583364">
                <a:moveTo>
                  <a:pt x="8456" y="0"/>
                </a:moveTo>
                <a:lnTo>
                  <a:pt x="11325935" y="0"/>
                </a:lnTo>
                <a:cubicBezTo>
                  <a:pt x="11541392" y="0"/>
                  <a:pt x="11732496" y="99107"/>
                  <a:pt x="11831937" y="243940"/>
                </a:cubicBezTo>
                <a:cubicBezTo>
                  <a:pt x="11881658" y="306011"/>
                  <a:pt x="11898232" y="409463"/>
                  <a:pt x="11881658" y="492224"/>
                </a:cubicBezTo>
                <a:lnTo>
                  <a:pt x="10953534" y="5995861"/>
                </a:lnTo>
                <a:cubicBezTo>
                  <a:pt x="10903813" y="6326907"/>
                  <a:pt x="10539193" y="6575191"/>
                  <a:pt x="10174573" y="6575191"/>
                </a:cubicBezTo>
                <a:lnTo>
                  <a:pt x="214649" y="6575191"/>
                </a:lnTo>
                <a:lnTo>
                  <a:pt x="0" y="6583364"/>
                </a:lnTo>
                <a:cubicBezTo>
                  <a:pt x="8456" y="4391634"/>
                  <a:pt x="0" y="2191730"/>
                  <a:pt x="8456" y="0"/>
                </a:cubicBezTo>
                <a:close/>
              </a:path>
            </a:pathLst>
          </a:custGeom>
          <a:noFill/>
          <a:ln w="38100">
            <a:solidFill>
              <a:schemeClr val="bg1"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7" name="Gruppo 16"/>
          <p:cNvGrpSpPr/>
          <p:nvPr/>
        </p:nvGrpSpPr>
        <p:grpSpPr>
          <a:xfrm>
            <a:off x="851329" y="5530366"/>
            <a:ext cx="3799491" cy="756000"/>
            <a:chOff x="851329" y="5530366"/>
            <a:chExt cx="3799491" cy="756000"/>
          </a:xfrm>
        </p:grpSpPr>
        <p:sp>
          <p:nvSpPr>
            <p:cNvPr id="13" name="Rettangolo con angoli arrotondati sullo stesso lato 29" descr=" 21"/>
            <p:cNvSpPr/>
            <p:nvPr/>
          </p:nvSpPr>
          <p:spPr>
            <a:xfrm rot="10800000">
              <a:off x="851329" y="5530366"/>
              <a:ext cx="3799491" cy="756000"/>
            </a:xfrm>
            <a:prstGeom prst="round2SameRect">
              <a:avLst>
                <a:gd name="adj1" fmla="val 6005"/>
                <a:gd name="adj2" fmla="val 10097"/>
              </a:avLst>
            </a:prstGeom>
            <a:solidFill>
              <a:srgbClr val="001A7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916913" y="5578084"/>
              <a:ext cx="3631440" cy="6605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it-IT"/>
              </a:defPPr>
              <a:lvl1pPr marL="457200" indent="-457200">
                <a:buSzPct val="80000"/>
                <a:buBlip>
                  <a:blip r:embed="rId3"/>
                </a:buBlip>
                <a:defRPr sz="3000" cap="all">
                  <a:solidFill>
                    <a:schemeClr val="bg1"/>
                  </a:solidFill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marL="361950" indent="-361950">
                <a:lnSpc>
                  <a:spcPts val="2200"/>
                </a:lnSpc>
              </a:pPr>
              <a:r>
                <a:rPr lang="it-IT" sz="2200" b="1" dirty="0"/>
                <a:t>&gt; 1.100.000</a:t>
              </a:r>
              <a:r>
                <a:rPr lang="it-IT" sz="2200" b="1" cap="none" dirty="0"/>
                <a:t> </a:t>
              </a:r>
              <a:r>
                <a:rPr lang="it-IT" sz="2200" cap="none" dirty="0"/>
                <a:t>veicoli venduti nell’ultimo anno fiscale</a:t>
              </a:r>
              <a:endParaRPr lang="it-IT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0108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15000"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6136" y="-703"/>
            <a:ext cx="6331198" cy="7134007"/>
          </a:xfrm>
          <a:prstGeom prst="rect">
            <a:avLst/>
          </a:prstGeom>
          <a:effectLst/>
        </p:spPr>
      </p:pic>
      <p:sp>
        <p:nvSpPr>
          <p:cNvPr id="18" name="Rettangolo 17"/>
          <p:cNvSpPr/>
          <p:nvPr/>
        </p:nvSpPr>
        <p:spPr>
          <a:xfrm flipH="1">
            <a:off x="10480180" y="1596196"/>
            <a:ext cx="480275" cy="3672290"/>
          </a:xfrm>
          <a:prstGeom prst="rect">
            <a:avLst/>
          </a:prstGeom>
          <a:gradFill flip="none" rotWithShape="1">
            <a:gsLst>
              <a:gs pos="2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con angoli arrotondati sullo stesso lato 29"/>
          <p:cNvSpPr/>
          <p:nvPr/>
        </p:nvSpPr>
        <p:spPr>
          <a:xfrm rot="10800000">
            <a:off x="798674" y="1142996"/>
            <a:ext cx="3852154" cy="2249492"/>
          </a:xfrm>
          <a:prstGeom prst="round2SameRect">
            <a:avLst>
              <a:gd name="adj1" fmla="val 6005"/>
              <a:gd name="adj2" fmla="val 10097"/>
            </a:avLst>
          </a:prstGeom>
          <a:solidFill>
            <a:schemeClr val="bg1">
              <a:alpha val="80000"/>
            </a:schemeClr>
          </a:solidFill>
          <a:ln w="38100">
            <a:solidFill>
              <a:srgbClr val="152D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it-IT" dirty="0"/>
          </a:p>
        </p:txBody>
      </p:sp>
      <p:grpSp>
        <p:nvGrpSpPr>
          <p:cNvPr id="15" name="Gruppo 14"/>
          <p:cNvGrpSpPr/>
          <p:nvPr/>
        </p:nvGrpSpPr>
        <p:grpSpPr>
          <a:xfrm>
            <a:off x="851331" y="3504077"/>
            <a:ext cx="3799491" cy="756000"/>
            <a:chOff x="851331" y="3504077"/>
            <a:chExt cx="3799491" cy="756000"/>
          </a:xfrm>
        </p:grpSpPr>
        <p:sp>
          <p:nvSpPr>
            <p:cNvPr id="7" name="Rettangolo con angoli arrotondati sullo stesso lato 29" descr=" 21"/>
            <p:cNvSpPr/>
            <p:nvPr/>
          </p:nvSpPr>
          <p:spPr>
            <a:xfrm rot="10800000">
              <a:off x="851331" y="3504077"/>
              <a:ext cx="3799491" cy="756000"/>
            </a:xfrm>
            <a:prstGeom prst="round2SameRect">
              <a:avLst>
                <a:gd name="adj1" fmla="val 6005"/>
                <a:gd name="adj2" fmla="val 10097"/>
              </a:avLst>
            </a:prstGeom>
            <a:solidFill>
              <a:srgbClr val="DA291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p:sp>
          <p:nvSpPr>
            <p:cNvPr id="4" name="Content Placeholder 2"/>
            <p:cNvSpPr txBox="1">
              <a:spLocks/>
            </p:cNvSpPr>
            <p:nvPr/>
          </p:nvSpPr>
          <p:spPr>
            <a:xfrm>
              <a:off x="916913" y="3709497"/>
              <a:ext cx="3631440" cy="38517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it-IT"/>
              </a:defPPr>
              <a:lvl1pPr marL="457200" indent="-457200">
                <a:buSzPct val="80000"/>
                <a:buBlip>
                  <a:blip r:embed="rId4"/>
                </a:buBlip>
                <a:defRPr sz="3000" cap="all">
                  <a:solidFill>
                    <a:schemeClr val="bg1"/>
                  </a:solidFill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marL="361950" indent="-361950">
                <a:lnSpc>
                  <a:spcPts val="2200"/>
                </a:lnSpc>
              </a:pPr>
              <a:r>
                <a:rPr lang="it-IT" sz="2800" b="1" dirty="0"/>
                <a:t>70</a:t>
              </a:r>
              <a:r>
                <a:rPr lang="it-IT" sz="2800" b="1" cap="none" dirty="0"/>
                <a:t> anni </a:t>
              </a:r>
              <a:r>
                <a:rPr lang="it-IT" sz="2800" cap="none" dirty="0"/>
                <a:t>di esperienza</a:t>
              </a:r>
              <a:endParaRPr lang="it-IT" sz="2800" dirty="0"/>
            </a:p>
          </p:txBody>
        </p:sp>
      </p:grp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229" y="574026"/>
            <a:ext cx="2986381" cy="1083842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798674" y="1629902"/>
            <a:ext cx="3852154" cy="85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3600" b="1" kern="0" dirty="0">
                <a:solidFill>
                  <a:srgbClr val="001A72"/>
                </a:solidFill>
                <a:latin typeface="Calibri" pitchFamily="34" charset="0"/>
                <a:cs typeface="Calibri" pitchFamily="34" charset="0"/>
              </a:rPr>
              <a:t>IL PIÙ GRANDE </a:t>
            </a:r>
            <a:r>
              <a:rPr lang="en-GB" sz="3200" b="1" kern="0" dirty="0">
                <a:solidFill>
                  <a:srgbClr val="001A72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GB" sz="3200" b="1" kern="0" dirty="0">
                <a:solidFill>
                  <a:srgbClr val="001A72"/>
                </a:solidFill>
                <a:latin typeface="Calibri" pitchFamily="34" charset="0"/>
                <a:cs typeface="Calibri" pitchFamily="34" charset="0"/>
              </a:rPr>
            </a:br>
            <a:r>
              <a:rPr lang="en-GB" sz="2600" b="1" kern="0" dirty="0">
                <a:solidFill>
                  <a:srgbClr val="001A72"/>
                </a:solidFill>
                <a:latin typeface="Calibri" pitchFamily="34" charset="0"/>
                <a:cs typeface="Calibri" pitchFamily="34" charset="0"/>
              </a:rPr>
              <a:t>MERCATO EUROPEO</a:t>
            </a:r>
            <a:endParaRPr lang="en-US" sz="4400" b="1" kern="0" dirty="0">
              <a:solidFill>
                <a:srgbClr val="001A72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202275" y="2266408"/>
            <a:ext cx="30764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kern="0" dirty="0">
                <a:solidFill>
                  <a:srgbClr val="001A72"/>
                </a:solidFill>
                <a:latin typeface="Calibri" pitchFamily="34" charset="0"/>
                <a:cs typeface="Calibri" pitchFamily="34" charset="0"/>
              </a:rPr>
              <a:t>DELL’USATO</a:t>
            </a:r>
            <a:endParaRPr lang="it-IT" dirty="0"/>
          </a:p>
        </p:txBody>
      </p:sp>
      <p:sp>
        <p:nvSpPr>
          <p:cNvPr id="20" name="Ovale 19"/>
          <p:cNvSpPr/>
          <p:nvPr/>
        </p:nvSpPr>
        <p:spPr>
          <a:xfrm>
            <a:off x="5592810" y="3902779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/>
          <p:cNvSpPr/>
          <p:nvPr/>
        </p:nvSpPr>
        <p:spPr>
          <a:xfrm>
            <a:off x="5403877" y="4410178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/>
          <p:cNvSpPr/>
          <p:nvPr/>
        </p:nvSpPr>
        <p:spPr>
          <a:xfrm>
            <a:off x="5364499" y="4776110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/>
          <p:cNvSpPr/>
          <p:nvPr/>
        </p:nvSpPr>
        <p:spPr>
          <a:xfrm>
            <a:off x="5180043" y="4967000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/>
          <p:cNvSpPr/>
          <p:nvPr/>
        </p:nvSpPr>
        <p:spPr>
          <a:xfrm>
            <a:off x="5232905" y="5407751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/>
          <p:cNvSpPr/>
          <p:nvPr/>
        </p:nvSpPr>
        <p:spPr>
          <a:xfrm>
            <a:off x="5710499" y="5488481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/>
          <p:cNvSpPr/>
          <p:nvPr/>
        </p:nvSpPr>
        <p:spPr>
          <a:xfrm>
            <a:off x="6307606" y="4967000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/>
          <p:cNvSpPr/>
          <p:nvPr/>
        </p:nvSpPr>
        <p:spPr>
          <a:xfrm>
            <a:off x="6952902" y="5486507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/>
          <p:cNvSpPr/>
          <p:nvPr/>
        </p:nvSpPr>
        <p:spPr>
          <a:xfrm>
            <a:off x="7608463" y="5361536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/>
          <p:cNvSpPr/>
          <p:nvPr/>
        </p:nvSpPr>
        <p:spPr>
          <a:xfrm>
            <a:off x="7427297" y="4369730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/>
          <p:cNvSpPr/>
          <p:nvPr/>
        </p:nvSpPr>
        <p:spPr>
          <a:xfrm>
            <a:off x="8120522" y="4409108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e 30"/>
          <p:cNvSpPr/>
          <p:nvPr/>
        </p:nvSpPr>
        <p:spPr>
          <a:xfrm>
            <a:off x="8323716" y="4555105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Ovale 31"/>
          <p:cNvSpPr/>
          <p:nvPr/>
        </p:nvSpPr>
        <p:spPr>
          <a:xfrm>
            <a:off x="9004191" y="4112889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Ovale 32"/>
          <p:cNvSpPr/>
          <p:nvPr/>
        </p:nvSpPr>
        <p:spPr>
          <a:xfrm>
            <a:off x="9627673" y="5111063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Ovale 33"/>
          <p:cNvSpPr/>
          <p:nvPr/>
        </p:nvSpPr>
        <p:spPr>
          <a:xfrm>
            <a:off x="8236314" y="3954213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Ovale 34"/>
          <p:cNvSpPr/>
          <p:nvPr/>
        </p:nvSpPr>
        <p:spPr>
          <a:xfrm>
            <a:off x="8964813" y="3639846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Ovale 35"/>
          <p:cNvSpPr/>
          <p:nvPr/>
        </p:nvSpPr>
        <p:spPr>
          <a:xfrm>
            <a:off x="10369292" y="3495428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Ovale 36"/>
          <p:cNvSpPr/>
          <p:nvPr/>
        </p:nvSpPr>
        <p:spPr>
          <a:xfrm>
            <a:off x="7054983" y="3357638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Ovale 37"/>
          <p:cNvSpPr/>
          <p:nvPr/>
        </p:nvSpPr>
        <p:spPr>
          <a:xfrm>
            <a:off x="7845841" y="3172923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Ovale 38"/>
          <p:cNvSpPr/>
          <p:nvPr/>
        </p:nvSpPr>
        <p:spPr>
          <a:xfrm>
            <a:off x="8735109" y="3344511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Ovale 39"/>
          <p:cNvSpPr/>
          <p:nvPr/>
        </p:nvSpPr>
        <p:spPr>
          <a:xfrm>
            <a:off x="9312651" y="3284374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Ovale 40"/>
          <p:cNvSpPr/>
          <p:nvPr/>
        </p:nvSpPr>
        <p:spPr>
          <a:xfrm>
            <a:off x="8070243" y="2701340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Ovale 41"/>
          <p:cNvSpPr/>
          <p:nvPr/>
        </p:nvSpPr>
        <p:spPr>
          <a:xfrm>
            <a:off x="8555881" y="2291369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Ovale 42"/>
          <p:cNvSpPr/>
          <p:nvPr/>
        </p:nvSpPr>
        <p:spPr>
          <a:xfrm>
            <a:off x="9857379" y="2303424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Ovale 43"/>
          <p:cNvSpPr/>
          <p:nvPr/>
        </p:nvSpPr>
        <p:spPr>
          <a:xfrm>
            <a:off x="9437348" y="2077855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Ovale 44"/>
          <p:cNvSpPr/>
          <p:nvPr/>
        </p:nvSpPr>
        <p:spPr>
          <a:xfrm>
            <a:off x="9322019" y="1392959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Ovale 45"/>
          <p:cNvSpPr/>
          <p:nvPr/>
        </p:nvSpPr>
        <p:spPr>
          <a:xfrm>
            <a:off x="10507115" y="607747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Ovale 46"/>
          <p:cNvSpPr/>
          <p:nvPr/>
        </p:nvSpPr>
        <p:spPr>
          <a:xfrm>
            <a:off x="9938940" y="1471715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Ovale 47"/>
          <p:cNvSpPr/>
          <p:nvPr/>
        </p:nvSpPr>
        <p:spPr>
          <a:xfrm>
            <a:off x="9771764" y="936110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sp>
        <p:nvSpPr>
          <p:cNvPr id="49" name="Ovale 48"/>
          <p:cNvSpPr/>
          <p:nvPr/>
        </p:nvSpPr>
        <p:spPr>
          <a:xfrm>
            <a:off x="7227889" y="1058029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Ovale 49"/>
          <p:cNvSpPr/>
          <p:nvPr/>
        </p:nvSpPr>
        <p:spPr>
          <a:xfrm>
            <a:off x="7418216" y="953022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Ovale 50"/>
          <p:cNvSpPr/>
          <p:nvPr/>
        </p:nvSpPr>
        <p:spPr>
          <a:xfrm>
            <a:off x="7457594" y="1051467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Ovale 51"/>
          <p:cNvSpPr/>
          <p:nvPr/>
        </p:nvSpPr>
        <p:spPr>
          <a:xfrm>
            <a:off x="7359149" y="1064593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Ovale 52"/>
          <p:cNvSpPr/>
          <p:nvPr/>
        </p:nvSpPr>
        <p:spPr>
          <a:xfrm>
            <a:off x="7601979" y="1346802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Ovale 53"/>
          <p:cNvSpPr/>
          <p:nvPr/>
        </p:nvSpPr>
        <p:spPr>
          <a:xfrm>
            <a:off x="7175385" y="2226243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Ovale 54"/>
          <p:cNvSpPr/>
          <p:nvPr/>
        </p:nvSpPr>
        <p:spPr>
          <a:xfrm>
            <a:off x="7444467" y="2278746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Ovale 55"/>
          <p:cNvSpPr/>
          <p:nvPr/>
        </p:nvSpPr>
        <p:spPr>
          <a:xfrm>
            <a:off x="7713550" y="2324687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Ovale 56"/>
          <p:cNvSpPr/>
          <p:nvPr/>
        </p:nvSpPr>
        <p:spPr>
          <a:xfrm>
            <a:off x="7661046" y="2193428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Ovale 57"/>
          <p:cNvSpPr/>
          <p:nvPr/>
        </p:nvSpPr>
        <p:spPr>
          <a:xfrm>
            <a:off x="7608541" y="2088420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Ovale 58"/>
          <p:cNvSpPr/>
          <p:nvPr/>
        </p:nvSpPr>
        <p:spPr>
          <a:xfrm>
            <a:off x="7667608" y="1989975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Ovale 59"/>
          <p:cNvSpPr/>
          <p:nvPr/>
        </p:nvSpPr>
        <p:spPr>
          <a:xfrm>
            <a:off x="7569163" y="1878404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Ovale 60"/>
          <p:cNvSpPr/>
          <p:nvPr/>
        </p:nvSpPr>
        <p:spPr>
          <a:xfrm>
            <a:off x="7477281" y="1898093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Ovale 61"/>
          <p:cNvSpPr/>
          <p:nvPr/>
        </p:nvSpPr>
        <p:spPr>
          <a:xfrm>
            <a:off x="7470718" y="2003101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Ovale 62"/>
          <p:cNvSpPr/>
          <p:nvPr/>
        </p:nvSpPr>
        <p:spPr>
          <a:xfrm>
            <a:off x="7391962" y="2042478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Ovale 63"/>
          <p:cNvSpPr/>
          <p:nvPr/>
        </p:nvSpPr>
        <p:spPr>
          <a:xfrm>
            <a:off x="7339458" y="1957159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Ovale 64"/>
          <p:cNvSpPr/>
          <p:nvPr/>
        </p:nvSpPr>
        <p:spPr>
          <a:xfrm>
            <a:off x="7260702" y="2003099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6" name="Ovale 65"/>
          <p:cNvSpPr/>
          <p:nvPr/>
        </p:nvSpPr>
        <p:spPr>
          <a:xfrm>
            <a:off x="7346021" y="1629009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Ovale 66"/>
          <p:cNvSpPr/>
          <p:nvPr/>
        </p:nvSpPr>
        <p:spPr>
          <a:xfrm>
            <a:off x="7437903" y="1701203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8" name="Ovale 67"/>
          <p:cNvSpPr/>
          <p:nvPr/>
        </p:nvSpPr>
        <p:spPr>
          <a:xfrm>
            <a:off x="7510095" y="1629010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Ovale 68"/>
          <p:cNvSpPr/>
          <p:nvPr/>
        </p:nvSpPr>
        <p:spPr>
          <a:xfrm>
            <a:off x="7601977" y="1596196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CasellaDiTesto 69"/>
          <p:cNvSpPr txBox="1"/>
          <p:nvPr/>
        </p:nvSpPr>
        <p:spPr>
          <a:xfrm>
            <a:off x="7856471" y="1629009"/>
            <a:ext cx="409645" cy="306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UK</a:t>
            </a:r>
          </a:p>
        </p:txBody>
      </p:sp>
      <p:sp>
        <p:nvSpPr>
          <p:cNvPr id="71" name="CasellaDiTesto 70"/>
          <p:cNvSpPr txBox="1"/>
          <p:nvPr/>
        </p:nvSpPr>
        <p:spPr>
          <a:xfrm>
            <a:off x="7469255" y="3545400"/>
            <a:ext cx="765782" cy="306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FRANCE</a:t>
            </a:r>
          </a:p>
        </p:txBody>
      </p:sp>
      <p:sp>
        <p:nvSpPr>
          <p:cNvPr id="72" name="CasellaDiTesto 71"/>
          <p:cNvSpPr txBox="1"/>
          <p:nvPr/>
        </p:nvSpPr>
        <p:spPr>
          <a:xfrm>
            <a:off x="6238601" y="4409108"/>
            <a:ext cx="623114" cy="306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SPAIN</a:t>
            </a:r>
          </a:p>
        </p:txBody>
      </p:sp>
      <p:sp>
        <p:nvSpPr>
          <p:cNvPr id="73" name="CasellaDiTesto 72"/>
          <p:cNvSpPr txBox="1"/>
          <p:nvPr/>
        </p:nvSpPr>
        <p:spPr>
          <a:xfrm>
            <a:off x="5051329" y="4469078"/>
            <a:ext cx="983857" cy="306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PORTUGAL</a:t>
            </a:r>
          </a:p>
        </p:txBody>
      </p:sp>
      <p:sp>
        <p:nvSpPr>
          <p:cNvPr id="74" name="CasellaDiTesto 73"/>
          <p:cNvSpPr txBox="1"/>
          <p:nvPr/>
        </p:nvSpPr>
        <p:spPr>
          <a:xfrm>
            <a:off x="9214266" y="4501629"/>
            <a:ext cx="570882" cy="306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ITALY</a:t>
            </a:r>
          </a:p>
        </p:txBody>
      </p:sp>
      <p:sp>
        <p:nvSpPr>
          <p:cNvPr id="75" name="CasellaDiTesto 74"/>
          <p:cNvSpPr txBox="1"/>
          <p:nvPr/>
        </p:nvSpPr>
        <p:spPr>
          <a:xfrm>
            <a:off x="9667051" y="3591746"/>
            <a:ext cx="823259" cy="306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AUSTRIA</a:t>
            </a:r>
          </a:p>
        </p:txBody>
      </p:sp>
      <p:sp>
        <p:nvSpPr>
          <p:cNvPr id="76" name="CasellaDiTesto 75"/>
          <p:cNvSpPr txBox="1"/>
          <p:nvPr/>
        </p:nvSpPr>
        <p:spPr>
          <a:xfrm>
            <a:off x="9035353" y="2519977"/>
            <a:ext cx="942965" cy="306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GERMANY</a:t>
            </a:r>
          </a:p>
        </p:txBody>
      </p:sp>
      <p:sp>
        <p:nvSpPr>
          <p:cNvPr id="77" name="Ovale 76"/>
          <p:cNvSpPr/>
          <p:nvPr/>
        </p:nvSpPr>
        <p:spPr>
          <a:xfrm>
            <a:off x="9122324" y="2916847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8" name="Ovale 77"/>
          <p:cNvSpPr/>
          <p:nvPr/>
        </p:nvSpPr>
        <p:spPr>
          <a:xfrm>
            <a:off x="8787612" y="2569008"/>
            <a:ext cx="78756" cy="78756"/>
          </a:xfrm>
          <a:prstGeom prst="ellipse">
            <a:avLst/>
          </a:prstGeom>
          <a:solidFill>
            <a:srgbClr val="DB1010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9" name="CasellaDiTesto 78"/>
          <p:cNvSpPr txBox="1"/>
          <p:nvPr/>
        </p:nvSpPr>
        <p:spPr>
          <a:xfrm>
            <a:off x="9839875" y="247623"/>
            <a:ext cx="822976" cy="306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SWEDEN</a:t>
            </a:r>
          </a:p>
        </p:txBody>
      </p:sp>
      <p:sp>
        <p:nvSpPr>
          <p:cNvPr id="80" name="CasellaDiTesto 79"/>
          <p:cNvSpPr txBox="1"/>
          <p:nvPr/>
        </p:nvSpPr>
        <p:spPr>
          <a:xfrm>
            <a:off x="8175611" y="1989975"/>
            <a:ext cx="895125" cy="306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HOLLAND</a:t>
            </a:r>
          </a:p>
        </p:txBody>
      </p:sp>
      <p:sp>
        <p:nvSpPr>
          <p:cNvPr id="81" name="CasellaDiTesto 80"/>
          <p:cNvSpPr txBox="1"/>
          <p:nvPr/>
        </p:nvSpPr>
        <p:spPr>
          <a:xfrm>
            <a:off x="8441764" y="1448267"/>
            <a:ext cx="948279" cy="306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DENMARK</a:t>
            </a:r>
          </a:p>
        </p:txBody>
      </p:sp>
      <p:sp>
        <p:nvSpPr>
          <p:cNvPr id="82" name="CasellaDiTesto 81"/>
          <p:cNvSpPr txBox="1"/>
          <p:nvPr/>
        </p:nvSpPr>
        <p:spPr>
          <a:xfrm>
            <a:off x="7700424" y="2425889"/>
            <a:ext cx="866989" cy="306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BELGIUM</a:t>
            </a:r>
          </a:p>
        </p:txBody>
      </p:sp>
      <p:sp>
        <p:nvSpPr>
          <p:cNvPr id="83" name="CasellaDiTesto 82"/>
          <p:cNvSpPr txBox="1"/>
          <p:nvPr/>
        </p:nvSpPr>
        <p:spPr>
          <a:xfrm>
            <a:off x="9040070" y="4006789"/>
            <a:ext cx="501780" cy="255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Milan</a:t>
            </a:r>
          </a:p>
        </p:txBody>
      </p:sp>
      <p:sp>
        <p:nvSpPr>
          <p:cNvPr id="84" name="CasellaDiTesto 83"/>
          <p:cNvSpPr txBox="1"/>
          <p:nvPr/>
        </p:nvSpPr>
        <p:spPr>
          <a:xfrm>
            <a:off x="8334038" y="3681666"/>
            <a:ext cx="1223407" cy="306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SWITZERLAND</a:t>
            </a:r>
          </a:p>
        </p:txBody>
      </p:sp>
      <p:sp>
        <p:nvSpPr>
          <p:cNvPr id="85" name="CasellaDiTesto 84"/>
          <p:cNvSpPr txBox="1"/>
          <p:nvPr/>
        </p:nvSpPr>
        <p:spPr>
          <a:xfrm>
            <a:off x="9663553" y="4991238"/>
            <a:ext cx="507096" cy="255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Rome</a:t>
            </a:r>
          </a:p>
        </p:txBody>
      </p:sp>
      <p:sp>
        <p:nvSpPr>
          <p:cNvPr id="86" name="CasellaDiTesto 85"/>
          <p:cNvSpPr txBox="1"/>
          <p:nvPr/>
        </p:nvSpPr>
        <p:spPr>
          <a:xfrm>
            <a:off x="7426607" y="5143070"/>
            <a:ext cx="659473" cy="255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Mallorca</a:t>
            </a:r>
          </a:p>
        </p:txBody>
      </p:sp>
      <p:sp>
        <p:nvSpPr>
          <p:cNvPr id="87" name="CasellaDiTesto 86"/>
          <p:cNvSpPr txBox="1"/>
          <p:nvPr/>
        </p:nvSpPr>
        <p:spPr>
          <a:xfrm>
            <a:off x="6681303" y="5268486"/>
            <a:ext cx="625808" cy="255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Alicante</a:t>
            </a:r>
          </a:p>
        </p:txBody>
      </p:sp>
      <p:sp>
        <p:nvSpPr>
          <p:cNvPr id="88" name="CasellaDiTesto 87"/>
          <p:cNvSpPr txBox="1"/>
          <p:nvPr/>
        </p:nvSpPr>
        <p:spPr>
          <a:xfrm>
            <a:off x="5750529" y="5399386"/>
            <a:ext cx="538989" cy="255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Seville</a:t>
            </a:r>
          </a:p>
        </p:txBody>
      </p:sp>
      <p:sp>
        <p:nvSpPr>
          <p:cNvPr id="89" name="CasellaDiTesto 88"/>
          <p:cNvSpPr txBox="1"/>
          <p:nvPr/>
        </p:nvSpPr>
        <p:spPr>
          <a:xfrm>
            <a:off x="6343355" y="4874347"/>
            <a:ext cx="583284" cy="255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Madrid</a:t>
            </a:r>
          </a:p>
        </p:txBody>
      </p:sp>
      <p:sp>
        <p:nvSpPr>
          <p:cNvPr id="90" name="CasellaDiTesto 89"/>
          <p:cNvSpPr txBox="1"/>
          <p:nvPr/>
        </p:nvSpPr>
        <p:spPr>
          <a:xfrm>
            <a:off x="5637563" y="3811994"/>
            <a:ext cx="719714" cy="255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Coruña</a:t>
            </a:r>
          </a:p>
        </p:txBody>
      </p:sp>
      <p:sp>
        <p:nvSpPr>
          <p:cNvPr id="91" name="CasellaDiTesto 90"/>
          <p:cNvSpPr txBox="1"/>
          <p:nvPr/>
        </p:nvSpPr>
        <p:spPr>
          <a:xfrm>
            <a:off x="5442069" y="4309932"/>
            <a:ext cx="491149" cy="255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Porto</a:t>
            </a:r>
          </a:p>
        </p:txBody>
      </p:sp>
      <p:sp>
        <p:nvSpPr>
          <p:cNvPr id="92" name="CasellaDiTesto 91"/>
          <p:cNvSpPr txBox="1"/>
          <p:nvPr/>
        </p:nvSpPr>
        <p:spPr>
          <a:xfrm>
            <a:off x="5404489" y="4677818"/>
            <a:ext cx="597459" cy="255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Pombal</a:t>
            </a:r>
            <a:endParaRPr lang="it-IT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3" name="CasellaDiTesto 92"/>
          <p:cNvSpPr txBox="1"/>
          <p:nvPr/>
        </p:nvSpPr>
        <p:spPr>
          <a:xfrm>
            <a:off x="5213803" y="4873988"/>
            <a:ext cx="538989" cy="255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Lisbon</a:t>
            </a:r>
            <a:endParaRPr lang="it-IT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4" name="CasellaDiTesto 93"/>
          <p:cNvSpPr txBox="1"/>
          <p:nvPr/>
        </p:nvSpPr>
        <p:spPr>
          <a:xfrm>
            <a:off x="5260532" y="5309038"/>
            <a:ext cx="434450" cy="255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Faro</a:t>
            </a:r>
          </a:p>
        </p:txBody>
      </p:sp>
      <p:sp>
        <p:nvSpPr>
          <p:cNvPr id="95" name="CasellaDiTesto 94"/>
          <p:cNvSpPr txBox="1"/>
          <p:nvPr/>
        </p:nvSpPr>
        <p:spPr>
          <a:xfrm>
            <a:off x="7118918" y="4151078"/>
            <a:ext cx="678963" cy="255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Toulouse</a:t>
            </a:r>
          </a:p>
        </p:txBody>
      </p:sp>
      <p:sp>
        <p:nvSpPr>
          <p:cNvPr id="96" name="CasellaDiTesto 95"/>
          <p:cNvSpPr txBox="1"/>
          <p:nvPr/>
        </p:nvSpPr>
        <p:spPr>
          <a:xfrm>
            <a:off x="7889971" y="4191970"/>
            <a:ext cx="531902" cy="255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Nîmes</a:t>
            </a:r>
          </a:p>
        </p:txBody>
      </p:sp>
      <p:sp>
        <p:nvSpPr>
          <p:cNvPr id="97" name="CasellaDiTesto 96"/>
          <p:cNvSpPr txBox="1"/>
          <p:nvPr/>
        </p:nvSpPr>
        <p:spPr>
          <a:xfrm>
            <a:off x="8358551" y="4461239"/>
            <a:ext cx="686050" cy="255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Marseille</a:t>
            </a:r>
          </a:p>
        </p:txBody>
      </p:sp>
      <p:sp>
        <p:nvSpPr>
          <p:cNvPr id="98" name="CasellaDiTesto 97"/>
          <p:cNvSpPr txBox="1"/>
          <p:nvPr/>
        </p:nvSpPr>
        <p:spPr>
          <a:xfrm>
            <a:off x="7829563" y="3865416"/>
            <a:ext cx="450398" cy="255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Lyon</a:t>
            </a:r>
          </a:p>
        </p:txBody>
      </p:sp>
      <p:sp>
        <p:nvSpPr>
          <p:cNvPr id="99" name="CasellaDiTesto 98"/>
          <p:cNvSpPr txBox="1"/>
          <p:nvPr/>
        </p:nvSpPr>
        <p:spPr>
          <a:xfrm>
            <a:off x="8747525" y="3430314"/>
            <a:ext cx="526585" cy="255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Zürich</a:t>
            </a:r>
            <a:endParaRPr lang="it-IT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0" name="CasellaDiTesto 99"/>
          <p:cNvSpPr txBox="1"/>
          <p:nvPr/>
        </p:nvSpPr>
        <p:spPr>
          <a:xfrm>
            <a:off x="9839746" y="3403870"/>
            <a:ext cx="565566" cy="255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Vienna</a:t>
            </a:r>
          </a:p>
        </p:txBody>
      </p:sp>
      <p:sp>
        <p:nvSpPr>
          <p:cNvPr id="101" name="CasellaDiTesto 100"/>
          <p:cNvSpPr txBox="1"/>
          <p:nvPr/>
        </p:nvSpPr>
        <p:spPr>
          <a:xfrm>
            <a:off x="6517032" y="3266034"/>
            <a:ext cx="569110" cy="255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Nantes</a:t>
            </a:r>
          </a:p>
        </p:txBody>
      </p:sp>
      <p:sp>
        <p:nvSpPr>
          <p:cNvPr id="102" name="CasellaDiTesto 101"/>
          <p:cNvSpPr txBox="1"/>
          <p:nvPr/>
        </p:nvSpPr>
        <p:spPr>
          <a:xfrm>
            <a:off x="7448997" y="3079882"/>
            <a:ext cx="453942" cy="255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Paris</a:t>
            </a:r>
          </a:p>
        </p:txBody>
      </p:sp>
      <p:sp>
        <p:nvSpPr>
          <p:cNvPr id="103" name="CasellaDiTesto 102"/>
          <p:cNvSpPr txBox="1"/>
          <p:nvPr/>
        </p:nvSpPr>
        <p:spPr>
          <a:xfrm>
            <a:off x="7901123" y="2750154"/>
            <a:ext cx="411418" cy="255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Lille</a:t>
            </a:r>
          </a:p>
        </p:txBody>
      </p:sp>
      <p:sp>
        <p:nvSpPr>
          <p:cNvPr id="104" name="CasellaDiTesto 103"/>
          <p:cNvSpPr txBox="1"/>
          <p:nvPr/>
        </p:nvSpPr>
        <p:spPr>
          <a:xfrm>
            <a:off x="8382075" y="3134883"/>
            <a:ext cx="765782" cy="255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Strasbourg</a:t>
            </a:r>
          </a:p>
        </p:txBody>
      </p:sp>
      <p:sp>
        <p:nvSpPr>
          <p:cNvPr id="105" name="CasellaDiTesto 104"/>
          <p:cNvSpPr txBox="1"/>
          <p:nvPr/>
        </p:nvSpPr>
        <p:spPr>
          <a:xfrm>
            <a:off x="9347540" y="3181808"/>
            <a:ext cx="840198" cy="255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Heidenheim</a:t>
            </a:r>
            <a:endParaRPr lang="it-IT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6" name="CasellaDiTesto 105"/>
          <p:cNvSpPr txBox="1"/>
          <p:nvPr/>
        </p:nvSpPr>
        <p:spPr>
          <a:xfrm>
            <a:off x="9166467" y="2821102"/>
            <a:ext cx="686050" cy="255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Frankfurt</a:t>
            </a:r>
          </a:p>
        </p:txBody>
      </p:sp>
      <p:sp>
        <p:nvSpPr>
          <p:cNvPr id="107" name="CasellaDiTesto 106"/>
          <p:cNvSpPr txBox="1"/>
          <p:nvPr/>
        </p:nvSpPr>
        <p:spPr>
          <a:xfrm>
            <a:off x="9633967" y="2335255"/>
            <a:ext cx="508867" cy="255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Berlin</a:t>
            </a:r>
            <a:endParaRPr lang="it-IT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8" name="CasellaDiTesto 107"/>
          <p:cNvSpPr txBox="1"/>
          <p:nvPr/>
        </p:nvSpPr>
        <p:spPr>
          <a:xfrm>
            <a:off x="9468378" y="1990081"/>
            <a:ext cx="686050" cy="255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Hamburg</a:t>
            </a:r>
          </a:p>
        </p:txBody>
      </p:sp>
      <p:sp>
        <p:nvSpPr>
          <p:cNvPr id="109" name="CasellaDiTesto 108"/>
          <p:cNvSpPr txBox="1"/>
          <p:nvPr/>
        </p:nvSpPr>
        <p:spPr>
          <a:xfrm>
            <a:off x="8567413" y="2599824"/>
            <a:ext cx="515954" cy="255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Neuss</a:t>
            </a:r>
          </a:p>
        </p:txBody>
      </p:sp>
      <p:sp>
        <p:nvSpPr>
          <p:cNvPr id="110" name="CasellaDiTesto 109"/>
          <p:cNvSpPr txBox="1"/>
          <p:nvPr/>
        </p:nvSpPr>
        <p:spPr>
          <a:xfrm>
            <a:off x="8584078" y="2190257"/>
            <a:ext cx="728574" cy="255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Barneveld</a:t>
            </a:r>
            <a:endParaRPr lang="it-IT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1" name="CasellaDiTesto 110"/>
          <p:cNvSpPr txBox="1"/>
          <p:nvPr/>
        </p:nvSpPr>
        <p:spPr>
          <a:xfrm>
            <a:off x="9973728" y="1380892"/>
            <a:ext cx="574425" cy="255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Malmo</a:t>
            </a:r>
            <a:endParaRPr lang="it-IT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2" name="CasellaDiTesto 111"/>
          <p:cNvSpPr txBox="1"/>
          <p:nvPr/>
        </p:nvSpPr>
        <p:spPr>
          <a:xfrm>
            <a:off x="9115401" y="1166215"/>
            <a:ext cx="464573" cy="255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Vejle</a:t>
            </a:r>
          </a:p>
        </p:txBody>
      </p:sp>
      <p:sp>
        <p:nvSpPr>
          <p:cNvPr id="113" name="CasellaDiTesto 112"/>
          <p:cNvSpPr txBox="1"/>
          <p:nvPr/>
        </p:nvSpPr>
        <p:spPr>
          <a:xfrm>
            <a:off x="9807584" y="847852"/>
            <a:ext cx="831339" cy="255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Gothenburg</a:t>
            </a:r>
            <a:endParaRPr lang="it-IT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4" name="CasellaDiTesto 113"/>
          <p:cNvSpPr txBox="1"/>
          <p:nvPr/>
        </p:nvSpPr>
        <p:spPr>
          <a:xfrm>
            <a:off x="9793739" y="515567"/>
            <a:ext cx="751607" cy="255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Stockholm</a:t>
            </a:r>
            <a:endParaRPr lang="it-IT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15" name="Gruppo 114"/>
          <p:cNvGrpSpPr/>
          <p:nvPr/>
        </p:nvGrpSpPr>
        <p:grpSpPr>
          <a:xfrm>
            <a:off x="851331" y="4355415"/>
            <a:ext cx="3799491" cy="756000"/>
            <a:chOff x="851331" y="3504077"/>
            <a:chExt cx="3799491" cy="756000"/>
          </a:xfrm>
        </p:grpSpPr>
        <p:sp>
          <p:nvSpPr>
            <p:cNvPr id="116" name="Rettangolo con angoli arrotondati sullo stesso lato 29" descr=" 21"/>
            <p:cNvSpPr/>
            <p:nvPr/>
          </p:nvSpPr>
          <p:spPr>
            <a:xfrm rot="10800000">
              <a:off x="851331" y="3504077"/>
              <a:ext cx="3799491" cy="756000"/>
            </a:xfrm>
            <a:prstGeom prst="round2SameRect">
              <a:avLst>
                <a:gd name="adj1" fmla="val 6005"/>
                <a:gd name="adj2" fmla="val 10097"/>
              </a:avLst>
            </a:prstGeom>
            <a:solidFill>
              <a:srgbClr val="DA291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p:sp>
          <p:nvSpPr>
            <p:cNvPr id="117" name="Content Placeholder 2"/>
            <p:cNvSpPr txBox="1">
              <a:spLocks/>
            </p:cNvSpPr>
            <p:nvPr/>
          </p:nvSpPr>
          <p:spPr>
            <a:xfrm>
              <a:off x="916913" y="3709497"/>
              <a:ext cx="3631440" cy="38517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it-IT"/>
              </a:defPPr>
              <a:lvl1pPr marL="457200" indent="-457200">
                <a:buSzPct val="80000"/>
                <a:buBlip>
                  <a:blip r:embed="rId4"/>
                </a:buBlip>
                <a:defRPr sz="3000" cap="all">
                  <a:solidFill>
                    <a:schemeClr val="bg1"/>
                  </a:solidFill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marL="361950" indent="-361950">
                <a:lnSpc>
                  <a:spcPts val="2200"/>
                </a:lnSpc>
              </a:pPr>
              <a:r>
                <a:rPr lang="it-IT" sz="2800" b="1" dirty="0"/>
                <a:t>10</a:t>
              </a:r>
              <a:r>
                <a:rPr lang="it-IT" sz="2800" b="1" cap="none" dirty="0"/>
                <a:t> Paesi</a:t>
              </a:r>
              <a:endParaRPr lang="it-IT" sz="2800" dirty="0"/>
            </a:p>
          </p:txBody>
        </p:sp>
      </p:grpSp>
      <p:grpSp>
        <p:nvGrpSpPr>
          <p:cNvPr id="118" name="Gruppo 117"/>
          <p:cNvGrpSpPr/>
          <p:nvPr/>
        </p:nvGrpSpPr>
        <p:grpSpPr>
          <a:xfrm>
            <a:off x="851331" y="5217439"/>
            <a:ext cx="3799491" cy="756000"/>
            <a:chOff x="851331" y="3504077"/>
            <a:chExt cx="3799491" cy="756000"/>
          </a:xfrm>
        </p:grpSpPr>
        <p:sp>
          <p:nvSpPr>
            <p:cNvPr id="119" name="Rettangolo con angoli arrotondati sullo stesso lato 29" descr=" 21"/>
            <p:cNvSpPr/>
            <p:nvPr/>
          </p:nvSpPr>
          <p:spPr>
            <a:xfrm rot="10800000">
              <a:off x="851331" y="3504077"/>
              <a:ext cx="3799491" cy="756000"/>
            </a:xfrm>
            <a:prstGeom prst="round2SameRect">
              <a:avLst>
                <a:gd name="adj1" fmla="val 6005"/>
                <a:gd name="adj2" fmla="val 10097"/>
              </a:avLst>
            </a:prstGeom>
            <a:solidFill>
              <a:srgbClr val="DA291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p:sp>
          <p:nvSpPr>
            <p:cNvPr id="120" name="Content Placeholder 2"/>
            <p:cNvSpPr txBox="1">
              <a:spLocks/>
            </p:cNvSpPr>
            <p:nvPr/>
          </p:nvSpPr>
          <p:spPr>
            <a:xfrm>
              <a:off x="916913" y="3709497"/>
              <a:ext cx="3631440" cy="3986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it-IT"/>
              </a:defPPr>
              <a:lvl1pPr marL="457200" indent="-457200">
                <a:buSzPct val="80000"/>
                <a:buBlip>
                  <a:blip r:embed="rId4"/>
                </a:buBlip>
                <a:defRPr sz="3000" cap="all">
                  <a:solidFill>
                    <a:schemeClr val="bg1"/>
                  </a:solidFill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marL="361950" indent="-361950">
                <a:lnSpc>
                  <a:spcPts val="2200"/>
                </a:lnSpc>
              </a:pPr>
              <a:r>
                <a:rPr lang="it-IT" sz="2800" b="1" dirty="0"/>
                <a:t>28 </a:t>
              </a:r>
              <a:r>
                <a:rPr lang="it-IT" sz="2800" b="1" cap="none" dirty="0"/>
                <a:t>sedi d’asta</a:t>
              </a:r>
              <a:endParaRPr lang="it-IT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8994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-0.00013 0.06459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21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A291C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A291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magine 132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76"/>
          <a:stretch/>
        </p:blipFill>
        <p:spPr>
          <a:xfrm>
            <a:off x="1572067" y="0"/>
            <a:ext cx="9151969" cy="6810702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13000"/>
              </a:prstClr>
            </a:outerShdw>
          </a:effectLst>
        </p:spPr>
      </p:pic>
      <p:sp>
        <p:nvSpPr>
          <p:cNvPr id="135" name="Rettangolo 134"/>
          <p:cNvSpPr/>
          <p:nvPr/>
        </p:nvSpPr>
        <p:spPr>
          <a:xfrm>
            <a:off x="1408369" y="0"/>
            <a:ext cx="1653739" cy="5268486"/>
          </a:xfrm>
          <a:prstGeom prst="rect">
            <a:avLst/>
          </a:prstGeom>
          <a:gradFill flip="none" rotWithShape="1">
            <a:gsLst>
              <a:gs pos="2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4" name="Rettangolo 133"/>
          <p:cNvSpPr/>
          <p:nvPr/>
        </p:nvSpPr>
        <p:spPr>
          <a:xfrm flipH="1">
            <a:off x="10184524" y="0"/>
            <a:ext cx="775930" cy="5268486"/>
          </a:xfrm>
          <a:prstGeom prst="rect">
            <a:avLst/>
          </a:prstGeom>
          <a:gradFill flip="none" rotWithShape="1">
            <a:gsLst>
              <a:gs pos="2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con angoli arrotondati sullo stesso lato 29"/>
          <p:cNvSpPr/>
          <p:nvPr/>
        </p:nvSpPr>
        <p:spPr>
          <a:xfrm rot="10800000">
            <a:off x="798674" y="1142995"/>
            <a:ext cx="3852154" cy="1435019"/>
          </a:xfrm>
          <a:prstGeom prst="round2SameRect">
            <a:avLst>
              <a:gd name="adj1" fmla="val 6005"/>
              <a:gd name="adj2" fmla="val 10097"/>
            </a:avLst>
          </a:prstGeom>
          <a:solidFill>
            <a:schemeClr val="bg1">
              <a:alpha val="80000"/>
            </a:schemeClr>
          </a:solidFill>
          <a:ln w="38100">
            <a:solidFill>
              <a:srgbClr val="DA2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it-IT" dirty="0"/>
          </a:p>
        </p:txBody>
      </p:sp>
      <p:grpSp>
        <p:nvGrpSpPr>
          <p:cNvPr id="15" name="Gruppo 14"/>
          <p:cNvGrpSpPr/>
          <p:nvPr/>
        </p:nvGrpSpPr>
        <p:grpSpPr>
          <a:xfrm>
            <a:off x="798674" y="2691826"/>
            <a:ext cx="3852148" cy="756000"/>
            <a:chOff x="798674" y="3504077"/>
            <a:chExt cx="3852148" cy="756000"/>
          </a:xfrm>
        </p:grpSpPr>
        <p:sp>
          <p:nvSpPr>
            <p:cNvPr id="7" name="Rettangolo con angoli arrotondati sullo stesso lato 29" descr=" 21"/>
            <p:cNvSpPr/>
            <p:nvPr/>
          </p:nvSpPr>
          <p:spPr>
            <a:xfrm rot="10800000">
              <a:off x="798674" y="3504077"/>
              <a:ext cx="3852148" cy="756000"/>
            </a:xfrm>
            <a:prstGeom prst="round2SameRect">
              <a:avLst>
                <a:gd name="adj1" fmla="val 6005"/>
                <a:gd name="adj2" fmla="val 10097"/>
              </a:avLst>
            </a:prstGeom>
            <a:solidFill>
              <a:srgbClr val="DA291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p:sp>
          <p:nvSpPr>
            <p:cNvPr id="4" name="Content Placeholder 2"/>
            <p:cNvSpPr txBox="1">
              <a:spLocks/>
            </p:cNvSpPr>
            <p:nvPr/>
          </p:nvSpPr>
          <p:spPr>
            <a:xfrm>
              <a:off x="916913" y="3567603"/>
              <a:ext cx="3631440" cy="6605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it-IT"/>
              </a:defPPr>
              <a:lvl1pPr marL="457200" indent="-457200">
                <a:buSzPct val="80000"/>
                <a:buBlip>
                  <a:blip r:embed="rId4"/>
                </a:buBlip>
                <a:defRPr sz="3000" cap="all">
                  <a:solidFill>
                    <a:schemeClr val="bg1"/>
                  </a:solidFill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marL="361950" indent="-361950">
                <a:lnSpc>
                  <a:spcPts val="2200"/>
                </a:lnSpc>
              </a:pPr>
              <a:r>
                <a:rPr lang="it-IT" sz="2200" b="1" cap="none" dirty="0"/>
                <a:t>Oltre</a:t>
              </a:r>
              <a:r>
                <a:rPr lang="it-IT" sz="2200" b="1" dirty="0"/>
                <a:t> 6.000</a:t>
              </a:r>
              <a:r>
                <a:rPr lang="it-IT" sz="2200" b="1" cap="none" dirty="0"/>
                <a:t> veicoli </a:t>
              </a:r>
              <a:r>
                <a:rPr lang="it-IT" sz="2200" cap="none" dirty="0"/>
                <a:t>sempre disponibili online</a:t>
              </a:r>
              <a:endParaRPr lang="it-IT" sz="2200" dirty="0"/>
            </a:p>
          </p:txBody>
        </p:sp>
      </p:grp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229" y="574026"/>
            <a:ext cx="2986381" cy="1083842"/>
          </a:xfrm>
          <a:prstGeom prst="rect">
            <a:avLst/>
          </a:prstGeom>
        </p:spPr>
      </p:pic>
      <p:sp>
        <p:nvSpPr>
          <p:cNvPr id="121" name="Rettangolo 120"/>
          <p:cNvSpPr/>
          <p:nvPr/>
        </p:nvSpPr>
        <p:spPr>
          <a:xfrm>
            <a:off x="776076" y="1443837"/>
            <a:ext cx="3852154" cy="1002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GB" sz="2600" b="1" kern="0" dirty="0">
                <a:solidFill>
                  <a:srgbClr val="DA291C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GB" sz="2600" b="1" kern="0" dirty="0">
                <a:solidFill>
                  <a:srgbClr val="DA291C"/>
                </a:solidFill>
                <a:latin typeface="Calibri" pitchFamily="34" charset="0"/>
                <a:cs typeface="Calibri" pitchFamily="34" charset="0"/>
              </a:rPr>
            </a:br>
            <a:r>
              <a:rPr lang="en-GB" sz="5500" b="1" kern="0" dirty="0">
                <a:solidFill>
                  <a:srgbClr val="DA291C"/>
                </a:solidFill>
                <a:latin typeface="Calibri" pitchFamily="34" charset="0"/>
                <a:cs typeface="Calibri" pitchFamily="34" charset="0"/>
              </a:rPr>
              <a:t>ITALIA</a:t>
            </a:r>
            <a:endParaRPr lang="en-US" sz="5500" b="1" kern="0" dirty="0">
              <a:solidFill>
                <a:srgbClr val="DA291C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22" name="Gruppo 121"/>
          <p:cNvGrpSpPr/>
          <p:nvPr/>
        </p:nvGrpSpPr>
        <p:grpSpPr>
          <a:xfrm>
            <a:off x="798674" y="3528393"/>
            <a:ext cx="3852148" cy="756000"/>
            <a:chOff x="798674" y="3504077"/>
            <a:chExt cx="3852148" cy="756000"/>
          </a:xfrm>
        </p:grpSpPr>
        <p:sp>
          <p:nvSpPr>
            <p:cNvPr id="123" name="Rettangolo con angoli arrotondati sullo stesso lato 29" descr=" 21"/>
            <p:cNvSpPr/>
            <p:nvPr/>
          </p:nvSpPr>
          <p:spPr>
            <a:xfrm rot="10800000">
              <a:off x="798674" y="3504077"/>
              <a:ext cx="3852148" cy="756000"/>
            </a:xfrm>
            <a:prstGeom prst="round2SameRect">
              <a:avLst>
                <a:gd name="adj1" fmla="val 6005"/>
                <a:gd name="adj2" fmla="val 10097"/>
              </a:avLst>
            </a:prstGeom>
            <a:solidFill>
              <a:srgbClr val="DA291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p:sp>
          <p:nvSpPr>
            <p:cNvPr id="124" name="Content Placeholder 2"/>
            <p:cNvSpPr txBox="1">
              <a:spLocks/>
            </p:cNvSpPr>
            <p:nvPr/>
          </p:nvSpPr>
          <p:spPr>
            <a:xfrm>
              <a:off x="916913" y="3567603"/>
              <a:ext cx="3631440" cy="6605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it-IT"/>
              </a:defPPr>
              <a:lvl1pPr marL="457200" indent="-457200">
                <a:buSzPct val="80000"/>
                <a:buBlip>
                  <a:blip r:embed="rId4"/>
                </a:buBlip>
                <a:defRPr sz="3000" cap="all">
                  <a:solidFill>
                    <a:schemeClr val="bg1"/>
                  </a:solidFill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marL="361950" indent="-361950">
                <a:lnSpc>
                  <a:spcPts val="2200"/>
                </a:lnSpc>
              </a:pPr>
              <a:r>
                <a:rPr lang="it-IT" sz="2200" b="1" cap="none" dirty="0"/>
                <a:t>7</a:t>
              </a:r>
              <a:r>
                <a:rPr lang="it-IT" sz="2200" b="1" dirty="0"/>
                <a:t>.000</a:t>
              </a:r>
              <a:r>
                <a:rPr lang="it-IT" sz="2200" b="1" cap="none" dirty="0"/>
                <a:t> acquirenti professionali </a:t>
              </a:r>
              <a:r>
                <a:rPr lang="it-IT" sz="2200" cap="none" dirty="0"/>
                <a:t>registrati</a:t>
              </a:r>
              <a:endParaRPr lang="it-IT" sz="2200" dirty="0"/>
            </a:p>
          </p:txBody>
        </p:sp>
      </p:grpSp>
      <p:pic>
        <p:nvPicPr>
          <p:cNvPr id="127" name="Immagine 126"/>
          <p:cNvPicPr>
            <a:picLocks noChangeAspect="1"/>
          </p:cNvPicPr>
          <p:nvPr/>
        </p:nvPicPr>
        <p:blipFill rotWithShape="1"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90" b="92318" l="46810" r="95085">
                        <a14:foregroundMark x1="55208" y1="53559" x2="52116" y2="68620"/>
                        <a14:foregroundMark x1="68359" y1="79818" x2="79297" y2="87240"/>
                        <a14:backgroundMark x1="57227" y1="17491" x2="56966" y2="16059"/>
                        <a14:backgroundMark x1="61426" y1="15148" x2="60938" y2="14323"/>
                        <a14:backgroundMark x1="62663" y1="13672" x2="62728" y2="13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4601" t="7758" r="3913" b="6603"/>
          <a:stretch/>
        </p:blipFill>
        <p:spPr>
          <a:xfrm>
            <a:off x="5640962" y="450331"/>
            <a:ext cx="4722149" cy="5890926"/>
          </a:xfrm>
          <a:prstGeom prst="rect">
            <a:avLst/>
          </a:prstGeom>
          <a:effectLst/>
          <a:scene3d>
            <a:camera prst="perspectiveAbove" fov="2400000">
              <a:rot lat="21299996" lon="0" rev="0"/>
            </a:camera>
            <a:lightRig rig="threePt" dir="t"/>
          </a:scene3d>
          <a:sp3d prstMaterial="matte"/>
        </p:spPr>
      </p:pic>
      <p:sp>
        <p:nvSpPr>
          <p:cNvPr id="128" name="Ovale 127"/>
          <p:cNvSpPr/>
          <p:nvPr/>
        </p:nvSpPr>
        <p:spPr bwMode="auto">
          <a:xfrm>
            <a:off x="6840242" y="1326126"/>
            <a:ext cx="367640" cy="367641"/>
          </a:xfrm>
          <a:prstGeom prst="ellipse">
            <a:avLst/>
          </a:prstGeom>
          <a:solidFill>
            <a:srgbClr val="DA291C"/>
          </a:solidFill>
          <a:ln w="9525">
            <a:noFill/>
            <a:miter lim="800000"/>
            <a:headEnd type="none" w="lg" len="lg"/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wrap="none" lIns="54000" tIns="91440" rIns="54000" bIns="91440" rtlCol="0"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charset="0"/>
              </a:rPr>
              <a:t>1</a:t>
            </a:r>
          </a:p>
        </p:txBody>
      </p:sp>
      <p:sp>
        <p:nvSpPr>
          <p:cNvPr id="129" name="CasellaDiTesto 128"/>
          <p:cNvSpPr txBox="1"/>
          <p:nvPr/>
        </p:nvSpPr>
        <p:spPr>
          <a:xfrm>
            <a:off x="7207882" y="1293657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Lodi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30" name="Ovale 129"/>
          <p:cNvSpPr/>
          <p:nvPr/>
        </p:nvSpPr>
        <p:spPr bwMode="auto">
          <a:xfrm>
            <a:off x="7779225" y="3048079"/>
            <a:ext cx="367640" cy="367641"/>
          </a:xfrm>
          <a:prstGeom prst="ellipse">
            <a:avLst/>
          </a:prstGeom>
          <a:solidFill>
            <a:srgbClr val="DA291C"/>
          </a:solidFill>
          <a:ln w="9525">
            <a:noFill/>
            <a:miter lim="800000"/>
            <a:headEnd type="none" w="lg" len="lg"/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 wrap="none" lIns="54000" tIns="91440" rIns="54000" bIns="91440" rtlCol="0"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charset="0"/>
              </a:rPr>
              <a:t>2</a:t>
            </a:r>
          </a:p>
        </p:txBody>
      </p:sp>
      <p:sp>
        <p:nvSpPr>
          <p:cNvPr id="131" name="CasellaDiTesto 130"/>
          <p:cNvSpPr txBox="1"/>
          <p:nvPr/>
        </p:nvSpPr>
        <p:spPr>
          <a:xfrm>
            <a:off x="8113765" y="2972723"/>
            <a:ext cx="801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glow rad="203200">
                    <a:schemeClr val="tx1">
                      <a:alpha val="20000"/>
                    </a:schemeClr>
                  </a:glow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defRPr>
            </a:lvl1pPr>
          </a:lstStyle>
          <a:p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Roma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xmlns="" id="{9C33FBD4-0600-44F2-94E2-A53B6A505D43}"/>
              </a:ext>
            </a:extLst>
          </p:cNvPr>
          <p:cNvGrpSpPr/>
          <p:nvPr/>
        </p:nvGrpSpPr>
        <p:grpSpPr>
          <a:xfrm>
            <a:off x="798675" y="4360374"/>
            <a:ext cx="3875660" cy="2240211"/>
            <a:chOff x="798675" y="4360374"/>
            <a:chExt cx="3875660" cy="2240211"/>
          </a:xfrm>
        </p:grpSpPr>
        <p:pic>
          <p:nvPicPr>
            <p:cNvPr id="3" name="Immagine 2" descr="Immagine che contiene automobile, esterni, edificio, cielo&#10;&#10;Descrizione generata con affidabilità molto elevata">
              <a:extLst>
                <a:ext uri="{FF2B5EF4-FFF2-40B4-BE49-F238E27FC236}">
                  <a16:creationId xmlns:a16="http://schemas.microsoft.com/office/drawing/2014/main" xmlns="" id="{B402D779-2074-4E22-8D74-D58CF97397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22931"/>
            <a:stretch/>
          </p:blipFill>
          <p:spPr>
            <a:xfrm>
              <a:off x="798675" y="4360374"/>
              <a:ext cx="3875660" cy="2240211"/>
            </a:xfrm>
            <a:prstGeom prst="rect">
              <a:avLst/>
            </a:prstGeom>
          </p:spPr>
        </p:pic>
        <p:sp>
          <p:nvSpPr>
            <p:cNvPr id="24" name="Rettangolo arrotondato 3">
              <a:extLst>
                <a:ext uri="{FF2B5EF4-FFF2-40B4-BE49-F238E27FC236}">
                  <a16:creationId xmlns:a16="http://schemas.microsoft.com/office/drawing/2014/main" xmlns="" id="{31019AC2-54A5-42DA-B46B-C5EC05F9A0BF}"/>
                </a:ext>
              </a:extLst>
            </p:cNvPr>
            <p:cNvSpPr/>
            <p:nvPr/>
          </p:nvSpPr>
          <p:spPr>
            <a:xfrm>
              <a:off x="860612" y="4415712"/>
              <a:ext cx="3753788" cy="2120681"/>
            </a:xfrm>
            <a:prstGeom prst="roundRect">
              <a:avLst>
                <a:gd name="adj" fmla="val 7520"/>
              </a:avLst>
            </a:prstGeom>
            <a:noFill/>
            <a:ln w="25400">
              <a:solidFill>
                <a:srgbClr val="DA29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98330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con angoli arrotondati sullo stesso lato 29"/>
          <p:cNvSpPr/>
          <p:nvPr/>
        </p:nvSpPr>
        <p:spPr>
          <a:xfrm rot="10800000">
            <a:off x="921540" y="1135852"/>
            <a:ext cx="9708357" cy="4186242"/>
          </a:xfrm>
          <a:prstGeom prst="round2SameRect">
            <a:avLst>
              <a:gd name="adj1" fmla="val 6005"/>
              <a:gd name="adj2" fmla="val 5548"/>
            </a:avLst>
          </a:prstGeom>
          <a:noFill/>
          <a:ln w="254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con angoli arrotondati sullo stesso lato 29" descr=" 21"/>
          <p:cNvSpPr/>
          <p:nvPr/>
        </p:nvSpPr>
        <p:spPr>
          <a:xfrm rot="10800000">
            <a:off x="6359837" y="4369954"/>
            <a:ext cx="3857060" cy="1891698"/>
          </a:xfrm>
          <a:prstGeom prst="round2SameRect">
            <a:avLst>
              <a:gd name="adj1" fmla="val 6005"/>
              <a:gd name="adj2" fmla="val 7689"/>
            </a:avLst>
          </a:prstGeom>
          <a:solidFill>
            <a:schemeClr val="bg1"/>
          </a:solidFill>
          <a:ln w="38100">
            <a:solidFill>
              <a:srgbClr val="DA2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con angoli arrotondati sullo stesso lato 29" descr=" 21"/>
          <p:cNvSpPr/>
          <p:nvPr/>
        </p:nvSpPr>
        <p:spPr>
          <a:xfrm rot="10800000">
            <a:off x="1249127" y="4369954"/>
            <a:ext cx="3857061" cy="1891698"/>
          </a:xfrm>
          <a:prstGeom prst="round2SameRect">
            <a:avLst>
              <a:gd name="adj1" fmla="val 6005"/>
              <a:gd name="adj2" fmla="val 5096"/>
            </a:avLst>
          </a:prstGeom>
          <a:solidFill>
            <a:schemeClr val="bg1"/>
          </a:solidFill>
          <a:ln w="38100">
            <a:solidFill>
              <a:srgbClr val="001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1" name="Gruppo 20"/>
          <p:cNvGrpSpPr/>
          <p:nvPr/>
        </p:nvGrpSpPr>
        <p:grpSpPr>
          <a:xfrm>
            <a:off x="1326851" y="1598035"/>
            <a:ext cx="3701626" cy="2611800"/>
            <a:chOff x="1249134" y="3199724"/>
            <a:chExt cx="3857060" cy="2721470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9134" y="3199724"/>
              <a:ext cx="3857060" cy="2721470"/>
            </a:xfrm>
            <a:prstGeom prst="rect">
              <a:avLst/>
            </a:prstGeom>
          </p:spPr>
        </p:pic>
        <p:sp>
          <p:nvSpPr>
            <p:cNvPr id="10" name="Rettangolo arrotondato 3"/>
            <p:cNvSpPr/>
            <p:nvPr/>
          </p:nvSpPr>
          <p:spPr>
            <a:xfrm>
              <a:off x="1333853" y="3292700"/>
              <a:ext cx="3654358" cy="2547204"/>
            </a:xfrm>
            <a:prstGeom prst="roundRect">
              <a:avLst>
                <a:gd name="adj" fmla="val 7925"/>
              </a:avLst>
            </a:prstGeom>
            <a:noFill/>
            <a:ln w="25400">
              <a:solidFill>
                <a:srgbClr val="001A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uppo 26"/>
          <p:cNvGrpSpPr/>
          <p:nvPr/>
        </p:nvGrpSpPr>
        <p:grpSpPr>
          <a:xfrm>
            <a:off x="6437554" y="1598035"/>
            <a:ext cx="3701626" cy="2611800"/>
            <a:chOff x="6437554" y="1598035"/>
            <a:chExt cx="3701626" cy="2611800"/>
          </a:xfrm>
        </p:grpSpPr>
        <p:sp>
          <p:nvSpPr>
            <p:cNvPr id="3" name="Rettangolo 2"/>
            <p:cNvSpPr/>
            <p:nvPr/>
          </p:nvSpPr>
          <p:spPr>
            <a:xfrm>
              <a:off x="6437554" y="1598035"/>
              <a:ext cx="3701626" cy="2611800"/>
            </a:xfrm>
            <a:prstGeom prst="rect">
              <a:avLst/>
            </a:prstGeom>
            <a:gradFill>
              <a:gsLst>
                <a:gs pos="51000">
                  <a:schemeClr val="accent1">
                    <a:lumMod val="5000"/>
                    <a:lumOff val="95000"/>
                  </a:schemeClr>
                </a:gs>
                <a:gs pos="76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  <a:gs pos="9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1" name="Picture 10" descr="https://i.ytimg.com/vi/GXHXNCUTjkg/maxresdefault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71820" y="2057398"/>
              <a:ext cx="1700754" cy="1066561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s://www.idearia.it/wp-content/uploads/2013/12/asta-on-line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17" b="100000" l="1542" r="100000">
                          <a14:foregroundMark x1="33260" y1="68893" x2="42841" y2="68567"/>
                          <a14:backgroundMark x1="19493" y1="98534" x2="29956" y2="988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2282" y="1866261"/>
              <a:ext cx="2907963" cy="2046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ttangolo arrotondato 3"/>
            <p:cNvSpPr/>
            <p:nvPr/>
          </p:nvSpPr>
          <p:spPr>
            <a:xfrm>
              <a:off x="6533892" y="1687264"/>
              <a:ext cx="3507093" cy="2444556"/>
            </a:xfrm>
            <a:prstGeom prst="roundRect">
              <a:avLst>
                <a:gd name="adj" fmla="val 7925"/>
              </a:avLst>
            </a:prstGeom>
            <a:noFill/>
            <a:ln w="25400">
              <a:solidFill>
                <a:srgbClr val="DA29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1175583" y="695284"/>
            <a:ext cx="4004162" cy="1164879"/>
            <a:chOff x="1175583" y="695284"/>
            <a:chExt cx="4004162" cy="1164879"/>
          </a:xfrm>
        </p:grpSpPr>
        <p:sp>
          <p:nvSpPr>
            <p:cNvPr id="14" name="Rettangolo con angoli arrotondati sullo stesso lato 43"/>
            <p:cNvSpPr/>
            <p:nvPr/>
          </p:nvSpPr>
          <p:spPr>
            <a:xfrm rot="10800000">
              <a:off x="1175583" y="728274"/>
              <a:ext cx="4004162" cy="882370"/>
            </a:xfrm>
            <a:prstGeom prst="round2SameRect">
              <a:avLst>
                <a:gd name="adj1" fmla="val 22316"/>
                <a:gd name="adj2" fmla="val 23883"/>
              </a:avLst>
            </a:prstGeom>
            <a:solidFill>
              <a:srgbClr val="001A72"/>
            </a:solidFill>
            <a:ln w="25400">
              <a:solidFill>
                <a:srgbClr val="001A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Triangolo 44"/>
            <p:cNvSpPr/>
            <p:nvPr/>
          </p:nvSpPr>
          <p:spPr>
            <a:xfrm rot="10800000">
              <a:off x="2999087" y="1598035"/>
              <a:ext cx="346376" cy="262128"/>
            </a:xfrm>
            <a:prstGeom prst="triangle">
              <a:avLst/>
            </a:prstGeom>
            <a:solidFill>
              <a:srgbClr val="001A7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Content Placeholder 7"/>
            <p:cNvSpPr txBox="1">
              <a:spLocks/>
            </p:cNvSpPr>
            <p:nvPr/>
          </p:nvSpPr>
          <p:spPr>
            <a:xfrm>
              <a:off x="1234632" y="695284"/>
              <a:ext cx="3840187" cy="83099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pitchFamily="34" charset="0"/>
                <a:buNone/>
              </a:pPr>
              <a:r>
                <a:rPr lang="it-IT" sz="3200" b="1" dirty="0">
                  <a:solidFill>
                    <a:schemeClr val="bg1"/>
                  </a:solidFill>
                  <a:latin typeface="+mj-lt"/>
                </a:rPr>
                <a:t>Aste fisiche</a:t>
              </a:r>
              <a:endParaRPr lang="en-US" sz="3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6300788" y="728274"/>
            <a:ext cx="4004162" cy="1131889"/>
            <a:chOff x="6300788" y="728274"/>
            <a:chExt cx="4004162" cy="1131889"/>
          </a:xfrm>
        </p:grpSpPr>
        <p:sp>
          <p:nvSpPr>
            <p:cNvPr id="17" name="Rettangolo con angoli arrotondati sullo stesso lato 43"/>
            <p:cNvSpPr/>
            <p:nvPr/>
          </p:nvSpPr>
          <p:spPr>
            <a:xfrm rot="10800000">
              <a:off x="6300788" y="728274"/>
              <a:ext cx="4004162" cy="882370"/>
            </a:xfrm>
            <a:prstGeom prst="round2SameRect">
              <a:avLst>
                <a:gd name="adj1" fmla="val 22316"/>
                <a:gd name="adj2" fmla="val 23883"/>
              </a:avLst>
            </a:prstGeom>
            <a:solidFill>
              <a:srgbClr val="DA291C"/>
            </a:solidFill>
            <a:ln w="25400">
              <a:solidFill>
                <a:srgbClr val="DA29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Triangolo 44"/>
            <p:cNvSpPr/>
            <p:nvPr/>
          </p:nvSpPr>
          <p:spPr>
            <a:xfrm rot="10800000">
              <a:off x="8124292" y="1598035"/>
              <a:ext cx="346376" cy="262128"/>
            </a:xfrm>
            <a:prstGeom prst="triangle">
              <a:avLst/>
            </a:prstGeom>
            <a:solidFill>
              <a:srgbClr val="DA291C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Content Placeholder 7"/>
            <p:cNvSpPr txBox="1">
              <a:spLocks/>
            </p:cNvSpPr>
            <p:nvPr/>
          </p:nvSpPr>
          <p:spPr>
            <a:xfrm>
              <a:off x="6359837" y="758344"/>
              <a:ext cx="3840187" cy="84683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3000"/>
                </a:lnSpc>
                <a:spcBef>
                  <a:spcPts val="0"/>
                </a:spcBef>
                <a:buNone/>
              </a:pPr>
              <a:r>
                <a:rPr lang="it-IT" sz="3200" b="1" dirty="0">
                  <a:solidFill>
                    <a:schemeClr val="bg1"/>
                  </a:solidFill>
                  <a:latin typeface="+mj-lt"/>
                </a:rPr>
                <a:t>E-commerce</a:t>
              </a:r>
              <a:br>
                <a:rPr lang="it-IT" sz="3200" b="1" dirty="0">
                  <a:solidFill>
                    <a:schemeClr val="bg1"/>
                  </a:solidFill>
                  <a:latin typeface="+mj-lt"/>
                </a:rPr>
              </a:br>
              <a:r>
                <a:rPr lang="it-IT" sz="2400" b="1" i="1" dirty="0">
                  <a:solidFill>
                    <a:schemeClr val="bg1"/>
                  </a:solidFill>
                  <a:latin typeface="+mj-lt"/>
                </a:rPr>
                <a:t>https://it.bca-europe.com</a:t>
              </a:r>
              <a:endParaRPr lang="en-US" sz="24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cxnSp>
        <p:nvCxnSpPr>
          <p:cNvPr id="28" name="Straight Connector 20">
            <a:extLst>
              <a:ext uri="{FF2B5EF4-FFF2-40B4-BE49-F238E27FC236}">
                <a16:creationId xmlns:a16="http://schemas.microsoft.com/office/drawing/2014/main" xmlns="" id="{372CDD9A-408B-4173-B745-B5520BB378C5}"/>
              </a:ext>
            </a:extLst>
          </p:cNvPr>
          <p:cNvCxnSpPr>
            <a:cxnSpLocks/>
          </p:cNvCxnSpPr>
          <p:nvPr/>
        </p:nvCxnSpPr>
        <p:spPr>
          <a:xfrm>
            <a:off x="6563488" y="4480007"/>
            <a:ext cx="0" cy="1562984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0">
            <a:extLst>
              <a:ext uri="{FF2B5EF4-FFF2-40B4-BE49-F238E27FC236}">
                <a16:creationId xmlns:a16="http://schemas.microsoft.com/office/drawing/2014/main" xmlns="" id="{41DB63A7-419E-47E8-9A5E-7446D970FFAB}"/>
              </a:ext>
            </a:extLst>
          </p:cNvPr>
          <p:cNvCxnSpPr>
            <a:cxnSpLocks/>
          </p:cNvCxnSpPr>
          <p:nvPr/>
        </p:nvCxnSpPr>
        <p:spPr>
          <a:xfrm>
            <a:off x="1430553" y="4533795"/>
            <a:ext cx="0" cy="576087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>
            <a:off x="6359837" y="4449229"/>
            <a:ext cx="3754741" cy="1695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>
              <a:lnSpc>
                <a:spcPts val="2500"/>
              </a:lnSpc>
              <a:buSzPct val="100000"/>
              <a:buBlip>
                <a:blip r:embed="rId6"/>
              </a:buBlip>
            </a:pPr>
            <a:r>
              <a:rPr lang="it-IT" sz="2400" dirty="0">
                <a:solidFill>
                  <a:srgbClr val="DA291C"/>
                </a:solidFill>
              </a:rPr>
              <a:t>Aste «live» on-line ogni </a:t>
            </a:r>
            <a:r>
              <a:rPr lang="it-IT" sz="2400" b="1" dirty="0">
                <a:solidFill>
                  <a:srgbClr val="DA291C"/>
                </a:solidFill>
              </a:rPr>
              <a:t>martedì e venerdì </a:t>
            </a:r>
            <a:r>
              <a:rPr lang="it-IT" sz="2400" dirty="0">
                <a:solidFill>
                  <a:srgbClr val="DA291C"/>
                </a:solidFill>
              </a:rPr>
              <a:t>alle </a:t>
            </a:r>
            <a:r>
              <a:rPr lang="it-IT" sz="2400" b="1" dirty="0">
                <a:solidFill>
                  <a:srgbClr val="DA291C"/>
                </a:solidFill>
              </a:rPr>
              <a:t>ore 10:00 </a:t>
            </a:r>
            <a:r>
              <a:rPr lang="it-IT" sz="2400" dirty="0">
                <a:solidFill>
                  <a:srgbClr val="DA291C"/>
                </a:solidFill>
              </a:rPr>
              <a:t>e</a:t>
            </a:r>
            <a:r>
              <a:rPr lang="it-IT" sz="2400" b="1" dirty="0">
                <a:solidFill>
                  <a:srgbClr val="DA291C"/>
                </a:solidFill>
              </a:rPr>
              <a:t> </a:t>
            </a:r>
            <a:r>
              <a:rPr lang="it-IT" sz="2400" b="1" dirty="0" err="1">
                <a:solidFill>
                  <a:srgbClr val="DA291C"/>
                </a:solidFill>
              </a:rPr>
              <a:t>mercoledi</a:t>
            </a:r>
            <a:r>
              <a:rPr lang="it-IT" sz="2400" b="1" dirty="0">
                <a:solidFill>
                  <a:srgbClr val="DA291C"/>
                </a:solidFill>
              </a:rPr>
              <a:t> </a:t>
            </a:r>
            <a:r>
              <a:rPr lang="it-IT" sz="2400" dirty="0">
                <a:solidFill>
                  <a:srgbClr val="DA291C"/>
                </a:solidFill>
              </a:rPr>
              <a:t>alle</a:t>
            </a:r>
            <a:r>
              <a:rPr lang="it-IT" sz="2400" b="1" dirty="0">
                <a:solidFill>
                  <a:srgbClr val="DA291C"/>
                </a:solidFill>
              </a:rPr>
              <a:t> ore 15:00</a:t>
            </a:r>
          </a:p>
          <a:p>
            <a:pPr marL="361950" indent="-361950">
              <a:lnSpc>
                <a:spcPts val="2500"/>
              </a:lnSpc>
              <a:buSzPct val="100000"/>
              <a:buBlip>
                <a:blip r:embed="rId6"/>
              </a:buBlip>
            </a:pPr>
            <a:r>
              <a:rPr lang="it-IT" sz="2400" dirty="0">
                <a:solidFill>
                  <a:srgbClr val="DA291C"/>
                </a:solidFill>
              </a:rPr>
              <a:t>Aste </a:t>
            </a:r>
            <a:r>
              <a:rPr lang="it-IT" sz="2400" b="1" dirty="0">
                <a:solidFill>
                  <a:srgbClr val="DA291C"/>
                </a:solidFill>
              </a:rPr>
              <a:t>on-line tutti i giorni</a:t>
            </a:r>
          </a:p>
        </p:txBody>
      </p:sp>
      <p:sp>
        <p:nvSpPr>
          <p:cNvPr id="8" name="Rettangolo 7"/>
          <p:cNvSpPr/>
          <p:nvPr/>
        </p:nvSpPr>
        <p:spPr>
          <a:xfrm>
            <a:off x="1249134" y="4480007"/>
            <a:ext cx="3846282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>
              <a:lnSpc>
                <a:spcPts val="2500"/>
              </a:lnSpc>
              <a:buSzPct val="80000"/>
              <a:buBlip>
                <a:blip r:embed="rId7"/>
              </a:buBlip>
            </a:pPr>
            <a:r>
              <a:rPr lang="it-IT" sz="2400" dirty="0">
                <a:solidFill>
                  <a:srgbClr val="001A72"/>
                </a:solidFill>
              </a:rPr>
              <a:t>Centro aste di Lodi il </a:t>
            </a:r>
            <a:r>
              <a:rPr lang="it-IT" sz="2400" b="1" dirty="0">
                <a:solidFill>
                  <a:srgbClr val="001A72"/>
                </a:solidFill>
              </a:rPr>
              <a:t>martedì </a:t>
            </a:r>
            <a:r>
              <a:rPr lang="it-IT" sz="2400" dirty="0">
                <a:solidFill>
                  <a:srgbClr val="001A72"/>
                </a:solidFill>
              </a:rPr>
              <a:t>alle </a:t>
            </a:r>
            <a:r>
              <a:rPr lang="it-IT" sz="2400" b="1" dirty="0">
                <a:solidFill>
                  <a:srgbClr val="001A72"/>
                </a:solidFill>
              </a:rPr>
              <a:t>ore 10:00</a:t>
            </a:r>
          </a:p>
        </p:txBody>
      </p:sp>
    </p:spTree>
    <p:extLst>
      <p:ext uri="{BB962C8B-B14F-4D97-AF65-F5344CB8AC3E}">
        <p14:creationId xmlns:p14="http://schemas.microsoft.com/office/powerpoint/2010/main" val="318559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 animBg="1"/>
      <p:bldP spid="7" grpId="0" animBg="1"/>
      <p:bldP spid="6" grpId="0" uiExpand="1" build="p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L’importanza psicologica della base d’asta</a:t>
            </a:r>
          </a:p>
        </p:txBody>
      </p:sp>
    </p:spTree>
    <p:extLst>
      <p:ext uri="{BB962C8B-B14F-4D97-AF65-F5344CB8AC3E}">
        <p14:creationId xmlns:p14="http://schemas.microsoft.com/office/powerpoint/2010/main" val="9389156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Lo scontro fra concorrenti diretti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57D2117C-5C14-4BFB-AA08-13B228B256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939"/>
          <a:stretch/>
        </p:blipFill>
        <p:spPr>
          <a:xfrm>
            <a:off x="1203610" y="910373"/>
            <a:ext cx="8968510" cy="538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45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9586" y="313971"/>
            <a:ext cx="11407594" cy="677863"/>
          </a:xfrm>
        </p:spPr>
        <p:txBody>
          <a:bodyPr/>
          <a:lstStyle/>
          <a:p>
            <a:r>
              <a:rPr lang="it-IT">
                <a:solidFill>
                  <a:schemeClr val="bg1"/>
                </a:solidFill>
              </a:rPr>
              <a:t>Perché un Commerciante compra da noi?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Rettangolo con angoli arrotondati sullo stesso lato 29" descr=" 21"/>
          <p:cNvSpPr/>
          <p:nvPr/>
        </p:nvSpPr>
        <p:spPr>
          <a:xfrm rot="10800000">
            <a:off x="415566" y="1565787"/>
            <a:ext cx="5706627" cy="3692010"/>
          </a:xfrm>
          <a:prstGeom prst="round2SameRect">
            <a:avLst>
              <a:gd name="adj1" fmla="val 6005"/>
              <a:gd name="adj2" fmla="val 10097"/>
            </a:avLst>
          </a:prstGeom>
          <a:solidFill>
            <a:srgbClr val="001A72">
              <a:alpha val="66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62668" y="1740029"/>
            <a:ext cx="5295208" cy="3311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>
              <a:lnSpc>
                <a:spcPct val="80000"/>
              </a:lnSpc>
              <a:spcAft>
                <a:spcPts val="1800"/>
              </a:spcAft>
              <a:buClr>
                <a:srgbClr val="E30613"/>
              </a:buClr>
              <a:buSzPct val="80000"/>
              <a:buBlip>
                <a:blip r:embed="rId3"/>
              </a:buBlip>
              <a:defRPr/>
            </a:pPr>
            <a:r>
              <a:rPr lang="it-IT" sz="3200" dirty="0">
                <a:solidFill>
                  <a:schemeClr val="bg1"/>
                </a:solidFill>
              </a:rPr>
              <a:t>Per</a:t>
            </a:r>
            <a:r>
              <a:rPr lang="it-IT" sz="3200" b="1" dirty="0">
                <a:solidFill>
                  <a:schemeClr val="bg1"/>
                </a:solidFill>
              </a:rPr>
              <a:t> avere più alternative </a:t>
            </a:r>
            <a:r>
              <a:rPr lang="it-IT" sz="3200" dirty="0">
                <a:solidFill>
                  <a:schemeClr val="bg1"/>
                </a:solidFill>
              </a:rPr>
              <a:t>di marchi e modelli</a:t>
            </a:r>
          </a:p>
          <a:p>
            <a:pPr marL="357188" indent="-357188">
              <a:lnSpc>
                <a:spcPct val="80000"/>
              </a:lnSpc>
              <a:spcAft>
                <a:spcPts val="1800"/>
              </a:spcAft>
              <a:buClr>
                <a:srgbClr val="E30613"/>
              </a:buClr>
              <a:buSzPct val="80000"/>
              <a:buBlip>
                <a:blip r:embed="rId3"/>
              </a:buBlip>
              <a:defRPr/>
            </a:pPr>
            <a:r>
              <a:rPr lang="it-IT" sz="3200" dirty="0">
                <a:solidFill>
                  <a:schemeClr val="bg1"/>
                </a:solidFill>
              </a:rPr>
              <a:t>Per</a:t>
            </a:r>
            <a:r>
              <a:rPr lang="it-IT" sz="3200" b="1" dirty="0">
                <a:solidFill>
                  <a:schemeClr val="bg1"/>
                </a:solidFill>
              </a:rPr>
              <a:t> valutare ogni acquisto </a:t>
            </a:r>
            <a:r>
              <a:rPr lang="it-IT" sz="3200" dirty="0">
                <a:solidFill>
                  <a:schemeClr val="bg1"/>
                </a:solidFill>
              </a:rPr>
              <a:t>e non comprare «a pacchetti»</a:t>
            </a:r>
          </a:p>
          <a:p>
            <a:pPr marL="357188" indent="-357188">
              <a:lnSpc>
                <a:spcPct val="80000"/>
              </a:lnSpc>
              <a:spcAft>
                <a:spcPts val="1800"/>
              </a:spcAft>
              <a:buClr>
                <a:srgbClr val="E30613"/>
              </a:buClr>
              <a:buSzPct val="80000"/>
              <a:buBlip>
                <a:blip r:embed="rId3"/>
              </a:buBlip>
              <a:defRPr/>
            </a:pPr>
            <a:r>
              <a:rPr lang="it-IT" sz="3200" b="1" dirty="0">
                <a:solidFill>
                  <a:schemeClr val="bg1"/>
                </a:solidFill>
              </a:rPr>
              <a:t>Per trovare rapidamente </a:t>
            </a:r>
            <a:r>
              <a:rPr lang="it-IT" sz="3200" dirty="0">
                <a:solidFill>
                  <a:schemeClr val="bg1"/>
                </a:solidFill>
              </a:rPr>
              <a:t>i prodotti </a:t>
            </a:r>
            <a:r>
              <a:rPr lang="it-IT" sz="3200" b="1" dirty="0">
                <a:solidFill>
                  <a:schemeClr val="bg1"/>
                </a:solidFill>
              </a:rPr>
              <a:t>più  richiesti dai suoi Clienti </a:t>
            </a:r>
            <a:endParaRPr lang="it-IT" sz="32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20"/>
          <p:cNvCxnSpPr>
            <a:cxnSpLocks/>
          </p:cNvCxnSpPr>
          <p:nvPr/>
        </p:nvCxnSpPr>
        <p:spPr>
          <a:xfrm>
            <a:off x="768886" y="1740029"/>
            <a:ext cx="0" cy="3217734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02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Che cosa sognano i Dealer???</a:t>
            </a:r>
          </a:p>
        </p:txBody>
      </p:sp>
      <p:pic>
        <p:nvPicPr>
          <p:cNvPr id="6" name="Immagine 5" descr="Immagine che contiene giallo, tavolo, automobile, interni&#10;&#10;Descrizione generata con affidabilità elevata">
            <a:extLst>
              <a:ext uri="{FF2B5EF4-FFF2-40B4-BE49-F238E27FC236}">
                <a16:creationId xmlns:a16="http://schemas.microsoft.com/office/drawing/2014/main" xmlns="" id="{6E4D21CF-4960-4A80-89C9-3C0E68A91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966" y="972540"/>
            <a:ext cx="2351919" cy="146619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15C3147C-6415-4C68-B45D-DFFC72B73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407" y="961264"/>
            <a:ext cx="2773048" cy="1452333"/>
          </a:xfrm>
          <a:prstGeom prst="rect">
            <a:avLst/>
          </a:prstGeom>
        </p:spPr>
      </p:pic>
      <p:pic>
        <p:nvPicPr>
          <p:cNvPr id="11" name="Immagine 10" descr="Immagine che contiene cielo, cosa, blu&#10;&#10;Descrizione generata con affidabilità molto elevata">
            <a:extLst>
              <a:ext uri="{FF2B5EF4-FFF2-40B4-BE49-F238E27FC236}">
                <a16:creationId xmlns:a16="http://schemas.microsoft.com/office/drawing/2014/main" xmlns="" id="{87242924-B25A-47DA-8026-E8E11013E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8605" y="963267"/>
            <a:ext cx="2607851" cy="148298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1A6178A0-1E54-4412-9A6C-BBFEC9621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570" y="832006"/>
            <a:ext cx="2331903" cy="145618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4B6F5078-644E-44C2-88A5-239195B90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1" y="2212765"/>
            <a:ext cx="2782271" cy="1621324"/>
          </a:xfrm>
          <a:prstGeom prst="rect">
            <a:avLst/>
          </a:prstGeom>
        </p:spPr>
      </p:pic>
      <p:pic>
        <p:nvPicPr>
          <p:cNvPr id="17" name="Immagine 16" descr="Immagine che contiene giallo, automobile, trasporto, esterni&#10;&#10;Descrizione generata con affidabilità molto elevata">
            <a:extLst>
              <a:ext uri="{FF2B5EF4-FFF2-40B4-BE49-F238E27FC236}">
                <a16:creationId xmlns:a16="http://schemas.microsoft.com/office/drawing/2014/main" xmlns="" id="{0C009778-EB7B-43D9-A633-2B65FB206A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8707" y="2311544"/>
            <a:ext cx="2430686" cy="1568010"/>
          </a:xfrm>
          <a:prstGeom prst="rect">
            <a:avLst/>
          </a:prstGeom>
        </p:spPr>
      </p:pic>
      <p:pic>
        <p:nvPicPr>
          <p:cNvPr id="19" name="Immagine 18" descr="Immagine che contiene automobile, bianco, sedendo, interni&#10;&#10;Descrizione generata con affidabilità molto elevata">
            <a:extLst>
              <a:ext uri="{FF2B5EF4-FFF2-40B4-BE49-F238E27FC236}">
                <a16:creationId xmlns:a16="http://schemas.microsoft.com/office/drawing/2014/main" xmlns="" id="{7C4C9946-4547-4EDC-9F0E-B2E7292C2C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6993" y="2267756"/>
            <a:ext cx="2583585" cy="1574810"/>
          </a:xfrm>
          <a:prstGeom prst="rect">
            <a:avLst/>
          </a:prstGeom>
        </p:spPr>
      </p:pic>
      <p:pic>
        <p:nvPicPr>
          <p:cNvPr id="21" name="Immagine 20" descr="Immagine che contiene verde, automobile&#10;&#10;Descrizione generata con affidabilità molto elevata">
            <a:extLst>
              <a:ext uri="{FF2B5EF4-FFF2-40B4-BE49-F238E27FC236}">
                <a16:creationId xmlns:a16="http://schemas.microsoft.com/office/drawing/2014/main" xmlns="" id="{6BE8137A-57F3-4CBB-B6F8-0E7EB6F514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7093" y="2200191"/>
            <a:ext cx="2962945" cy="1721971"/>
          </a:xfrm>
          <a:prstGeom prst="rect">
            <a:avLst/>
          </a:prstGeom>
        </p:spPr>
      </p:pic>
      <p:pic>
        <p:nvPicPr>
          <p:cNvPr id="23" name="Immagine 22" descr="Immagine che contiene tavolo, sedendo, interni, cielo&#10;&#10;Descrizione generata con affidabilità elevata">
            <a:extLst>
              <a:ext uri="{FF2B5EF4-FFF2-40B4-BE49-F238E27FC236}">
                <a16:creationId xmlns:a16="http://schemas.microsoft.com/office/drawing/2014/main" xmlns="" id="{407AC8AD-B72A-4797-AD75-5BC5B50ABE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4757" y="3721865"/>
            <a:ext cx="2341911" cy="1426163"/>
          </a:xfrm>
          <a:prstGeom prst="rect">
            <a:avLst/>
          </a:prstGeom>
        </p:spPr>
      </p:pic>
      <p:pic>
        <p:nvPicPr>
          <p:cNvPr id="25" name="Immagine 24" descr="Immagine che contiene giallo, cielo, trasporto&#10;&#10;Descrizione generata con affidabilità elevata">
            <a:extLst>
              <a:ext uri="{FF2B5EF4-FFF2-40B4-BE49-F238E27FC236}">
                <a16:creationId xmlns:a16="http://schemas.microsoft.com/office/drawing/2014/main" xmlns="" id="{CE3DACE6-6373-4EA3-9770-C1DC1822979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5189"/>
          <a:stretch/>
        </p:blipFill>
        <p:spPr>
          <a:xfrm>
            <a:off x="4338500" y="3607094"/>
            <a:ext cx="2812294" cy="1508731"/>
          </a:xfrm>
          <a:prstGeom prst="rect">
            <a:avLst/>
          </a:prstGeom>
        </p:spPr>
      </p:pic>
      <p:pic>
        <p:nvPicPr>
          <p:cNvPr id="27" name="Immagine 26" descr="Immagine che contiene rosso, automobile, tavolo&#10;&#10;Descrizione generata con affidabilità elevata">
            <a:extLst>
              <a:ext uri="{FF2B5EF4-FFF2-40B4-BE49-F238E27FC236}">
                <a16:creationId xmlns:a16="http://schemas.microsoft.com/office/drawing/2014/main" xmlns="" id="{5068249F-80E1-4D1E-8014-F725F9D50B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94722" y="3727788"/>
            <a:ext cx="2221812" cy="1421159"/>
          </a:xfrm>
          <a:prstGeom prst="rect">
            <a:avLst/>
          </a:prstGeom>
        </p:spPr>
      </p:pic>
      <p:pic>
        <p:nvPicPr>
          <p:cNvPr id="29" name="Immagine 28" descr="Immagine che contiene automobile, interni, sedendo, tavolo&#10;&#10;Descrizione generata con affidabilità molto elevata">
            <a:extLst>
              <a:ext uri="{FF2B5EF4-FFF2-40B4-BE49-F238E27FC236}">
                <a16:creationId xmlns:a16="http://schemas.microsoft.com/office/drawing/2014/main" xmlns="" id="{20505E30-65A5-4528-9B3B-EAD581ABC8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01590" y="3698611"/>
            <a:ext cx="2937397" cy="1531250"/>
          </a:xfrm>
          <a:prstGeom prst="rect">
            <a:avLst/>
          </a:prstGeom>
        </p:spPr>
      </p:pic>
      <p:pic>
        <p:nvPicPr>
          <p:cNvPr id="31" name="Immagine 30" descr="Immagine che contiene automobile, apparecchio, macchina da cucire, interni&#10;&#10;Descrizione generata con affidabilità molto elevata">
            <a:extLst>
              <a:ext uri="{FF2B5EF4-FFF2-40B4-BE49-F238E27FC236}">
                <a16:creationId xmlns:a16="http://schemas.microsoft.com/office/drawing/2014/main" xmlns="" id="{1FDF31C8-43FB-4C93-891B-79965C7DA7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63510" y="4972225"/>
            <a:ext cx="2955290" cy="1640052"/>
          </a:xfrm>
          <a:prstGeom prst="rect">
            <a:avLst/>
          </a:prstGeom>
        </p:spPr>
      </p:pic>
      <p:pic>
        <p:nvPicPr>
          <p:cNvPr id="33" name="Immagine 32" descr="Immagine che contiene musica, giallo, interni&#10;&#10;Descrizione generata con affidabilità molto elevata">
            <a:extLst>
              <a:ext uri="{FF2B5EF4-FFF2-40B4-BE49-F238E27FC236}">
                <a16:creationId xmlns:a16="http://schemas.microsoft.com/office/drawing/2014/main" xmlns="" id="{F2E94676-E564-45A9-B752-263786E7F4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67858" y="5046016"/>
            <a:ext cx="2567094" cy="1546262"/>
          </a:xfrm>
          <a:prstGeom prst="rect">
            <a:avLst/>
          </a:prstGeom>
        </p:spPr>
      </p:pic>
      <p:pic>
        <p:nvPicPr>
          <p:cNvPr id="37" name="Immagine 36" descr="Immagine che contiene automobile, rosso, cielo, sedendo&#10;&#10;Descrizione generata con affidabilità molto elevata">
            <a:extLst>
              <a:ext uri="{FF2B5EF4-FFF2-40B4-BE49-F238E27FC236}">
                <a16:creationId xmlns:a16="http://schemas.microsoft.com/office/drawing/2014/main" xmlns="" id="{E132DBA5-BF52-441E-AD8A-6D1E575D0A6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39362" y="4964275"/>
            <a:ext cx="2752245" cy="1611314"/>
          </a:xfrm>
          <a:prstGeom prst="rect">
            <a:avLst/>
          </a:prstGeom>
        </p:spPr>
      </p:pic>
      <p:pic>
        <p:nvPicPr>
          <p:cNvPr id="39" name="Immagine 38" descr="Immagine che contiene tavolo, cielo, interni, cosa&#10;&#10;Descrizione generata con affidabilità elevata">
            <a:extLst>
              <a:ext uri="{FF2B5EF4-FFF2-40B4-BE49-F238E27FC236}">
                <a16:creationId xmlns:a16="http://schemas.microsoft.com/office/drawing/2014/main" xmlns="" id="{DA12769E-3480-4F49-9DB1-E8BCFE4AFB3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6202" y="5139418"/>
            <a:ext cx="2221812" cy="1436171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xmlns="" id="{70AC10C2-3069-4B12-AE2E-DD37E707B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0631" y="3613937"/>
            <a:ext cx="2331903" cy="1456189"/>
          </a:xfrm>
          <a:prstGeom prst="rect">
            <a:avLst/>
          </a:prstGeom>
        </p:spPr>
      </p:pic>
      <p:pic>
        <p:nvPicPr>
          <p:cNvPr id="41" name="Immagine 40" descr="Immagine che contiene rosso, automobile, tavolo&#10;&#10;Descrizione generata con affidabilità elevata">
            <a:extLst>
              <a:ext uri="{FF2B5EF4-FFF2-40B4-BE49-F238E27FC236}">
                <a16:creationId xmlns:a16="http://schemas.microsoft.com/office/drawing/2014/main" xmlns="" id="{FCDC04E3-D726-42F2-83FB-4CFCD3D373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07894" y="1062658"/>
            <a:ext cx="2221812" cy="1421159"/>
          </a:xfrm>
          <a:prstGeom prst="rect">
            <a:avLst/>
          </a:prstGeom>
        </p:spPr>
      </p:pic>
      <p:sp>
        <p:nvSpPr>
          <p:cNvPr id="42" name="Rettangolo con angoli arrotondati sullo stesso lato 32">
            <a:extLst>
              <a:ext uri="{FF2B5EF4-FFF2-40B4-BE49-F238E27FC236}">
                <a16:creationId xmlns:a16="http://schemas.microsoft.com/office/drawing/2014/main" xmlns="" id="{80BCFFC2-0D15-48CD-952D-FB4246816056}"/>
              </a:ext>
            </a:extLst>
          </p:cNvPr>
          <p:cNvSpPr/>
          <p:nvPr/>
        </p:nvSpPr>
        <p:spPr>
          <a:xfrm rot="10800000">
            <a:off x="1662767" y="2078766"/>
            <a:ext cx="8173442" cy="2700468"/>
          </a:xfrm>
          <a:prstGeom prst="round2SameRect">
            <a:avLst>
              <a:gd name="adj1" fmla="val 9678"/>
              <a:gd name="adj2" fmla="val 13374"/>
            </a:avLst>
          </a:prstGeom>
          <a:solidFill>
            <a:srgbClr val="152D6D"/>
          </a:solidFill>
          <a:ln w="25400">
            <a:solidFill>
              <a:srgbClr val="152D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xmlns="" id="{67137E6A-A52D-4917-98C8-B08FF6723815}"/>
              </a:ext>
            </a:extLst>
          </p:cNvPr>
          <p:cNvSpPr txBox="1">
            <a:spLocks/>
          </p:cNvSpPr>
          <p:nvPr/>
        </p:nvSpPr>
        <p:spPr>
          <a:xfrm>
            <a:off x="1179260" y="2314165"/>
            <a:ext cx="9051719" cy="888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SzPct val="100000"/>
              <a:buBlip>
                <a:blip r:embed="rId18"/>
              </a:buBlip>
            </a:pPr>
            <a:r>
              <a:rPr lang="it-IT" sz="4800" b="1" dirty="0">
                <a:solidFill>
                  <a:schemeClr val="bg1"/>
                </a:solidFill>
                <a:ea typeface="Roboto" panose="02000000000000000000" pitchFamily="2" charset="0"/>
              </a:rPr>
              <a:t> DEMATERIALIZZARE</a:t>
            </a:r>
            <a:br>
              <a:rPr lang="it-IT" sz="4800" b="1" dirty="0">
                <a:solidFill>
                  <a:schemeClr val="bg1"/>
                </a:solidFill>
                <a:ea typeface="Roboto" panose="02000000000000000000" pitchFamily="2" charset="0"/>
              </a:rPr>
            </a:br>
            <a:r>
              <a:rPr lang="it-IT" sz="4800" b="1" dirty="0">
                <a:solidFill>
                  <a:schemeClr val="bg1"/>
                </a:solidFill>
                <a:ea typeface="Roboto" panose="02000000000000000000" pitchFamily="2" charset="0"/>
              </a:rPr>
              <a:t>IL PARCO USATO</a:t>
            </a:r>
            <a:br>
              <a:rPr lang="it-IT" sz="4800" b="1" dirty="0">
                <a:solidFill>
                  <a:schemeClr val="bg1"/>
                </a:solidFill>
                <a:ea typeface="Roboto" panose="02000000000000000000" pitchFamily="2" charset="0"/>
              </a:rPr>
            </a:br>
            <a:r>
              <a:rPr lang="it-IT" sz="4800" dirty="0">
                <a:solidFill>
                  <a:schemeClr val="bg1"/>
                </a:solidFill>
                <a:ea typeface="Roboto" panose="02000000000000000000" pitchFamily="2" charset="0"/>
              </a:rPr>
              <a:t>SENZA PERDERE</a:t>
            </a:r>
            <a:br>
              <a:rPr lang="it-IT" sz="4800" dirty="0">
                <a:solidFill>
                  <a:schemeClr val="bg1"/>
                </a:solidFill>
                <a:ea typeface="Roboto" panose="02000000000000000000" pitchFamily="2" charset="0"/>
              </a:rPr>
            </a:br>
            <a:r>
              <a:rPr lang="it-IT" sz="4800" dirty="0">
                <a:solidFill>
                  <a:schemeClr val="bg1"/>
                </a:solidFill>
                <a:ea typeface="Roboto" panose="02000000000000000000" pitchFamily="2" charset="0"/>
              </a:rPr>
              <a:t>REDDITIVITÀ</a:t>
            </a:r>
          </a:p>
        </p:txBody>
      </p:sp>
      <p:cxnSp>
        <p:nvCxnSpPr>
          <p:cNvPr id="44" name="Straight Connector 20">
            <a:extLst>
              <a:ext uri="{FF2B5EF4-FFF2-40B4-BE49-F238E27FC236}">
                <a16:creationId xmlns:a16="http://schemas.microsoft.com/office/drawing/2014/main" xmlns="" id="{098F3698-EA36-475B-BF65-04F4B32D57CF}"/>
              </a:ext>
            </a:extLst>
          </p:cNvPr>
          <p:cNvCxnSpPr>
            <a:cxnSpLocks/>
          </p:cNvCxnSpPr>
          <p:nvPr/>
        </p:nvCxnSpPr>
        <p:spPr>
          <a:xfrm>
            <a:off x="747019" y="2546646"/>
            <a:ext cx="1816719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25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9586" y="313971"/>
            <a:ext cx="11407594" cy="6778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Perché un Dealer cede il suo usato a noi?</a:t>
            </a:r>
          </a:p>
        </p:txBody>
      </p:sp>
      <p:sp>
        <p:nvSpPr>
          <p:cNvPr id="6" name="Rettangolo con angoli arrotondati sullo stesso lato 29" descr=" 21"/>
          <p:cNvSpPr/>
          <p:nvPr/>
        </p:nvSpPr>
        <p:spPr>
          <a:xfrm rot="10800000">
            <a:off x="415565" y="1565786"/>
            <a:ext cx="5706627" cy="4049201"/>
          </a:xfrm>
          <a:prstGeom prst="round2SameRect">
            <a:avLst>
              <a:gd name="adj1" fmla="val 6005"/>
              <a:gd name="adj2" fmla="val 10097"/>
            </a:avLst>
          </a:prstGeom>
          <a:solidFill>
            <a:srgbClr val="DA291C">
              <a:alpha val="66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62667" y="1740029"/>
            <a:ext cx="5466657" cy="3715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>
              <a:lnSpc>
                <a:spcPct val="80000"/>
              </a:lnSpc>
              <a:spcAft>
                <a:spcPts val="1800"/>
              </a:spcAft>
              <a:buClr>
                <a:srgbClr val="E30613"/>
              </a:buClr>
              <a:buSzPct val="80000"/>
              <a:buBlip>
                <a:blip r:embed="rId3"/>
              </a:buBlip>
              <a:defRPr/>
            </a:pPr>
            <a:r>
              <a:rPr lang="it-IT" sz="3200" dirty="0">
                <a:solidFill>
                  <a:schemeClr val="bg1"/>
                </a:solidFill>
              </a:rPr>
              <a:t>Per rendere più semplice</a:t>
            </a:r>
            <a:br>
              <a:rPr lang="it-IT" sz="3200" dirty="0">
                <a:solidFill>
                  <a:schemeClr val="bg1"/>
                </a:solidFill>
              </a:rPr>
            </a:br>
            <a:r>
              <a:rPr lang="it-IT" sz="3200" dirty="0">
                <a:solidFill>
                  <a:schemeClr val="bg1"/>
                </a:solidFill>
              </a:rPr>
              <a:t>e competitiva la </a:t>
            </a:r>
            <a:r>
              <a:rPr lang="it-IT" sz="3200" b="1" dirty="0">
                <a:solidFill>
                  <a:schemeClr val="bg1"/>
                </a:solidFill>
              </a:rPr>
              <a:t>vendita</a:t>
            </a:r>
            <a:br>
              <a:rPr lang="it-IT" sz="3200" b="1" dirty="0">
                <a:solidFill>
                  <a:schemeClr val="bg1"/>
                </a:solidFill>
              </a:rPr>
            </a:br>
            <a:r>
              <a:rPr lang="it-IT" sz="3200" b="1" dirty="0">
                <a:solidFill>
                  <a:schemeClr val="bg1"/>
                </a:solidFill>
              </a:rPr>
              <a:t>del nuovo</a:t>
            </a:r>
          </a:p>
          <a:p>
            <a:pPr marL="357188" indent="-357188">
              <a:lnSpc>
                <a:spcPct val="80000"/>
              </a:lnSpc>
              <a:spcAft>
                <a:spcPts val="1800"/>
              </a:spcAft>
              <a:buClr>
                <a:srgbClr val="E30613"/>
              </a:buClr>
              <a:buSzPct val="80000"/>
              <a:buBlip>
                <a:blip r:embed="rId3"/>
              </a:buBlip>
              <a:defRPr/>
            </a:pPr>
            <a:r>
              <a:rPr lang="it-IT" sz="3200" dirty="0">
                <a:solidFill>
                  <a:schemeClr val="bg1"/>
                </a:solidFill>
              </a:rPr>
              <a:t>Per rendere più veloce</a:t>
            </a:r>
            <a:br>
              <a:rPr lang="it-IT" sz="3200" dirty="0">
                <a:solidFill>
                  <a:schemeClr val="bg1"/>
                </a:solidFill>
              </a:rPr>
            </a:br>
            <a:r>
              <a:rPr lang="it-IT" sz="3200" dirty="0">
                <a:solidFill>
                  <a:schemeClr val="bg1"/>
                </a:solidFill>
              </a:rPr>
              <a:t>la </a:t>
            </a:r>
            <a:r>
              <a:rPr lang="it-IT" sz="3200" b="1" dirty="0">
                <a:solidFill>
                  <a:schemeClr val="bg1"/>
                </a:solidFill>
              </a:rPr>
              <a:t>rotazione del parco</a:t>
            </a:r>
            <a:r>
              <a:rPr lang="it-IT" sz="3200" dirty="0">
                <a:solidFill>
                  <a:schemeClr val="bg1"/>
                </a:solidFill>
              </a:rPr>
              <a:t/>
            </a:r>
            <a:br>
              <a:rPr lang="it-IT" sz="3200" dirty="0">
                <a:solidFill>
                  <a:schemeClr val="bg1"/>
                </a:solidFill>
              </a:rPr>
            </a:br>
            <a:r>
              <a:rPr lang="it-IT" sz="3200" dirty="0">
                <a:solidFill>
                  <a:schemeClr val="bg1"/>
                </a:solidFill>
              </a:rPr>
              <a:t>e </a:t>
            </a:r>
            <a:r>
              <a:rPr lang="it-IT" sz="3200" b="1" dirty="0">
                <a:solidFill>
                  <a:schemeClr val="bg1"/>
                </a:solidFill>
              </a:rPr>
              <a:t>ridurre lo stock</a:t>
            </a:r>
          </a:p>
          <a:p>
            <a:pPr marL="357188" indent="-357188">
              <a:lnSpc>
                <a:spcPct val="80000"/>
              </a:lnSpc>
              <a:spcAft>
                <a:spcPts val="1800"/>
              </a:spcAft>
              <a:buClr>
                <a:srgbClr val="E30613"/>
              </a:buClr>
              <a:buSzPct val="80000"/>
              <a:buBlip>
                <a:blip r:embed="rId3"/>
              </a:buBlip>
              <a:defRPr/>
            </a:pPr>
            <a:r>
              <a:rPr lang="it-IT" sz="3200" dirty="0">
                <a:solidFill>
                  <a:schemeClr val="bg1"/>
                </a:solidFill>
              </a:rPr>
              <a:t>Per focalizzare la struttura</a:t>
            </a:r>
            <a:br>
              <a:rPr lang="it-IT" sz="3200" dirty="0">
                <a:solidFill>
                  <a:schemeClr val="bg1"/>
                </a:solidFill>
              </a:rPr>
            </a:br>
            <a:r>
              <a:rPr lang="it-IT" sz="3200" dirty="0">
                <a:solidFill>
                  <a:schemeClr val="bg1"/>
                </a:solidFill>
              </a:rPr>
              <a:t>sui </a:t>
            </a:r>
            <a:r>
              <a:rPr lang="it-IT" sz="3200" b="1" dirty="0">
                <a:solidFill>
                  <a:schemeClr val="bg1"/>
                </a:solidFill>
              </a:rPr>
              <a:t>business più redditizi</a:t>
            </a:r>
          </a:p>
        </p:txBody>
      </p:sp>
      <p:cxnSp>
        <p:nvCxnSpPr>
          <p:cNvPr id="8" name="Straight Connector 20"/>
          <p:cNvCxnSpPr>
            <a:cxnSpLocks/>
          </p:cNvCxnSpPr>
          <p:nvPr/>
        </p:nvCxnSpPr>
        <p:spPr>
          <a:xfrm>
            <a:off x="768886" y="1740029"/>
            <a:ext cx="0" cy="3546346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56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9586" y="313971"/>
            <a:ext cx="11407594" cy="6778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BCA Italia: servizi</a:t>
            </a:r>
          </a:p>
        </p:txBody>
      </p:sp>
      <p:sp>
        <p:nvSpPr>
          <p:cNvPr id="9" name="Rettangolo con angoli arrotondati sullo stesso lato 29" descr=" 21"/>
          <p:cNvSpPr/>
          <p:nvPr/>
        </p:nvSpPr>
        <p:spPr>
          <a:xfrm rot="10800000">
            <a:off x="5922165" y="1621631"/>
            <a:ext cx="5034760" cy="4039394"/>
          </a:xfrm>
          <a:prstGeom prst="round2SameRect">
            <a:avLst>
              <a:gd name="adj1" fmla="val 6005"/>
              <a:gd name="adj2" fmla="val 7116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6024563" y="1790035"/>
            <a:ext cx="4941091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80000"/>
              </a:lnSpc>
              <a:spcAft>
                <a:spcPts val="1800"/>
              </a:spcAft>
              <a:buClr>
                <a:srgbClr val="E30613"/>
              </a:buClr>
              <a:buSzPct val="80000"/>
              <a:buBlip>
                <a:blip r:embed="rId3"/>
              </a:buBlip>
              <a:defRPr/>
            </a:pPr>
            <a:r>
              <a:rPr lang="it-IT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TRASPORTO E STOCCAGGIO</a:t>
            </a:r>
          </a:p>
          <a:p>
            <a:pPr marL="457200" indent="-457200">
              <a:lnSpc>
                <a:spcPct val="80000"/>
              </a:lnSpc>
              <a:spcAft>
                <a:spcPts val="1800"/>
              </a:spcAft>
              <a:buClr>
                <a:srgbClr val="E30613"/>
              </a:buClr>
              <a:buSzPct val="80000"/>
              <a:buBlip>
                <a:blip r:embed="rId3"/>
              </a:buBlip>
              <a:defRPr/>
            </a:pPr>
            <a:r>
              <a:rPr lang="it-IT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PERIZIA VEICOLI</a:t>
            </a:r>
          </a:p>
        </p:txBody>
      </p:sp>
    </p:spTree>
    <p:extLst>
      <p:ext uri="{BB962C8B-B14F-4D97-AF65-F5344CB8AC3E}">
        <p14:creationId xmlns:p14="http://schemas.microsoft.com/office/powerpoint/2010/main" val="344402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con angoli arrotondati sullo stesso lato 29" descr=" 21"/>
          <p:cNvSpPr/>
          <p:nvPr/>
        </p:nvSpPr>
        <p:spPr>
          <a:xfrm rot="10800000">
            <a:off x="5922165" y="1621631"/>
            <a:ext cx="5034760" cy="4039394"/>
          </a:xfrm>
          <a:prstGeom prst="round2SameRect">
            <a:avLst>
              <a:gd name="adj1" fmla="val 6005"/>
              <a:gd name="adj2" fmla="val 7116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9586" y="313971"/>
            <a:ext cx="11407594" cy="677863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BCA Italia: servizi</a:t>
            </a:r>
          </a:p>
        </p:txBody>
      </p:sp>
      <p:cxnSp>
        <p:nvCxnSpPr>
          <p:cNvPr id="8" name="Straight Connector 20"/>
          <p:cNvCxnSpPr>
            <a:cxnSpLocks/>
          </p:cNvCxnSpPr>
          <p:nvPr/>
        </p:nvCxnSpPr>
        <p:spPr>
          <a:xfrm>
            <a:off x="6234394" y="1790035"/>
            <a:ext cx="0" cy="3689221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6"/>
          <p:cNvSpPr/>
          <p:nvPr/>
        </p:nvSpPr>
        <p:spPr>
          <a:xfrm>
            <a:off x="6024563" y="1790035"/>
            <a:ext cx="4941091" cy="377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80000"/>
              </a:lnSpc>
              <a:spcAft>
                <a:spcPts val="1800"/>
              </a:spcAft>
              <a:buClr>
                <a:srgbClr val="E30613"/>
              </a:buClr>
              <a:buSzPct val="80000"/>
              <a:buBlip>
                <a:blip r:embed="rId3"/>
              </a:buBlip>
              <a:defRPr/>
            </a:pPr>
            <a:r>
              <a:rPr lang="it-IT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TRASPORTO E STOCCAGGIO</a:t>
            </a:r>
          </a:p>
          <a:p>
            <a:pPr marL="457200" indent="-457200">
              <a:lnSpc>
                <a:spcPct val="80000"/>
              </a:lnSpc>
              <a:spcAft>
                <a:spcPts val="1800"/>
              </a:spcAft>
              <a:buClr>
                <a:srgbClr val="E30613"/>
              </a:buClr>
              <a:buSzPct val="80000"/>
              <a:buBlip>
                <a:blip r:embed="rId3"/>
              </a:buBlip>
              <a:defRPr/>
            </a:pPr>
            <a:r>
              <a:rPr lang="it-IT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PERIZIA VEICOLI</a:t>
            </a:r>
          </a:p>
          <a:p>
            <a:pPr marL="457200" indent="-457200">
              <a:lnSpc>
                <a:spcPct val="80000"/>
              </a:lnSpc>
              <a:spcAft>
                <a:spcPts val="1800"/>
              </a:spcAft>
              <a:buClr>
                <a:srgbClr val="E30613"/>
              </a:buClr>
              <a:buSzPct val="80000"/>
              <a:buBlip>
                <a:blip r:embed="rId3"/>
              </a:buBlip>
              <a:defRPr/>
            </a:pPr>
            <a:r>
              <a:rPr lang="it-IT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PREPARAZIONE ALL’ASTA</a:t>
            </a:r>
          </a:p>
          <a:p>
            <a:pPr marL="457200" indent="-457200">
              <a:lnSpc>
                <a:spcPct val="80000"/>
              </a:lnSpc>
              <a:spcAft>
                <a:spcPts val="1800"/>
              </a:spcAft>
              <a:buClr>
                <a:srgbClr val="E30613"/>
              </a:buClr>
              <a:buSzPct val="80000"/>
              <a:buBlip>
                <a:blip r:embed="rId3"/>
              </a:buBlip>
              <a:defRPr/>
            </a:pPr>
            <a:r>
              <a:rPr lang="it-IT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GESTIONE AMMINISTRATIVA</a:t>
            </a:r>
          </a:p>
          <a:p>
            <a:pPr marL="457200" indent="-457200">
              <a:lnSpc>
                <a:spcPct val="80000"/>
              </a:lnSpc>
              <a:spcAft>
                <a:spcPts val="1800"/>
              </a:spcAft>
              <a:buClr>
                <a:srgbClr val="E30613"/>
              </a:buClr>
              <a:buSzPct val="80000"/>
              <a:buBlip>
                <a:blip r:embed="rId3"/>
              </a:buBlip>
              <a:defRPr/>
            </a:pPr>
            <a:r>
              <a:rPr lang="it-IT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CONSEGNA</a:t>
            </a:r>
          </a:p>
        </p:txBody>
      </p:sp>
    </p:spTree>
    <p:extLst>
      <p:ext uri="{BB962C8B-B14F-4D97-AF65-F5344CB8AC3E}">
        <p14:creationId xmlns:p14="http://schemas.microsoft.com/office/powerpoint/2010/main" val="59302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23"/>
          <p:cNvCxnSpPr/>
          <p:nvPr/>
        </p:nvCxnSpPr>
        <p:spPr>
          <a:xfrm>
            <a:off x="8313225" y="5485711"/>
            <a:ext cx="0" cy="407804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  <a:prstDash val="sysDot"/>
            <a:headEnd type="none" w="lg" len="sm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3"/>
          <p:cNvCxnSpPr/>
          <p:nvPr/>
        </p:nvCxnSpPr>
        <p:spPr>
          <a:xfrm>
            <a:off x="3076856" y="5485711"/>
            <a:ext cx="0" cy="407804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  <a:prstDash val="sysDot"/>
            <a:headEnd type="none" w="lg" len="sm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con angoli arrotondati sullo stesso lato 29"/>
          <p:cNvSpPr/>
          <p:nvPr/>
        </p:nvSpPr>
        <p:spPr>
          <a:xfrm rot="10800000">
            <a:off x="921538" y="2097550"/>
            <a:ext cx="9708357" cy="3107535"/>
          </a:xfrm>
          <a:prstGeom prst="round2SameRect">
            <a:avLst>
              <a:gd name="adj1" fmla="val 6005"/>
              <a:gd name="adj2" fmla="val 5548"/>
            </a:avLst>
          </a:prstGeom>
          <a:noFill/>
          <a:ln w="254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xmlns="" id="{5D947124-2A34-4B58-ADB1-30AD6E35CB57}"/>
              </a:ext>
            </a:extLst>
          </p:cNvPr>
          <p:cNvGrpSpPr/>
          <p:nvPr/>
        </p:nvGrpSpPr>
        <p:grpSpPr>
          <a:xfrm>
            <a:off x="1326851" y="2559733"/>
            <a:ext cx="3701626" cy="2163401"/>
            <a:chOff x="1326851" y="2298123"/>
            <a:chExt cx="3701626" cy="2163401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6851" y="2298123"/>
              <a:ext cx="3701626" cy="2163401"/>
            </a:xfrm>
            <a:prstGeom prst="rect">
              <a:avLst/>
            </a:prstGeom>
          </p:spPr>
        </p:pic>
        <p:sp>
          <p:nvSpPr>
            <p:cNvPr id="10" name="Rettangolo arrotondato 3"/>
            <p:cNvSpPr/>
            <p:nvPr/>
          </p:nvSpPr>
          <p:spPr>
            <a:xfrm>
              <a:off x="1408156" y="2387354"/>
              <a:ext cx="3507093" cy="1984621"/>
            </a:xfrm>
            <a:prstGeom prst="roundRect">
              <a:avLst>
                <a:gd name="adj" fmla="val 7925"/>
              </a:avLst>
            </a:prstGeom>
            <a:noFill/>
            <a:ln w="25400">
              <a:solidFill>
                <a:srgbClr val="DA29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xmlns="" id="{31E86FCB-5A53-4E6B-B358-F28332A4BFA5}"/>
              </a:ext>
            </a:extLst>
          </p:cNvPr>
          <p:cNvGrpSpPr/>
          <p:nvPr/>
        </p:nvGrpSpPr>
        <p:grpSpPr>
          <a:xfrm>
            <a:off x="1249125" y="4736018"/>
            <a:ext cx="3857061" cy="842561"/>
            <a:chOff x="1249125" y="4474408"/>
            <a:chExt cx="3857061" cy="842561"/>
          </a:xfrm>
        </p:grpSpPr>
        <p:sp>
          <p:nvSpPr>
            <p:cNvPr id="7" name="Rettangolo con angoli arrotondati sullo stesso lato 29" descr=" 21"/>
            <p:cNvSpPr/>
            <p:nvPr/>
          </p:nvSpPr>
          <p:spPr>
            <a:xfrm rot="10800000">
              <a:off x="1249125" y="4474408"/>
              <a:ext cx="3857061" cy="842561"/>
            </a:xfrm>
            <a:prstGeom prst="round2SameRect">
              <a:avLst>
                <a:gd name="adj1" fmla="val 6005"/>
                <a:gd name="adj2" fmla="val 8487"/>
              </a:avLst>
            </a:prstGeom>
            <a:solidFill>
              <a:schemeClr val="bg1"/>
            </a:solidFill>
            <a:ln w="38100">
              <a:solidFill>
                <a:srgbClr val="DA29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/>
            <p:cNvSpPr/>
            <p:nvPr/>
          </p:nvSpPr>
          <p:spPr>
            <a:xfrm>
              <a:off x="1249134" y="4584461"/>
              <a:ext cx="3846282" cy="732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457200">
                <a:lnSpc>
                  <a:spcPct val="80000"/>
                </a:lnSpc>
              </a:pPr>
              <a:r>
                <a:rPr lang="es-ES" sz="2000" b="1" kern="0" dirty="0">
                  <a:solidFill>
                    <a:srgbClr val="DA291C"/>
                  </a:solidFill>
                </a:rPr>
                <a:t>ASSICURARE UNA ROTAZIONE DI</a:t>
              </a:r>
            </a:p>
            <a:p>
              <a:pPr lvl="0" algn="ctr" defTabSz="457200">
                <a:lnSpc>
                  <a:spcPct val="80000"/>
                </a:lnSpc>
              </a:pPr>
              <a:r>
                <a:rPr lang="es-ES" sz="3200" b="1" kern="0" dirty="0">
                  <a:solidFill>
                    <a:srgbClr val="DA291C"/>
                  </a:solidFill>
                </a:rPr>
                <a:t>45 </a:t>
              </a:r>
              <a:r>
                <a:rPr lang="es-ES" sz="3200" b="1" kern="0" cap="all" dirty="0">
                  <a:solidFill>
                    <a:srgbClr val="DA291C"/>
                  </a:solidFill>
                </a:rPr>
                <a:t>giorni </a:t>
              </a:r>
              <a:endParaRPr lang="en-US" sz="3200" b="1" kern="0" cap="all" dirty="0">
                <a:solidFill>
                  <a:srgbClr val="DA291C"/>
                </a:solidFill>
              </a:endParaRPr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xmlns="" id="{275873BA-3294-426A-A769-AADB601573C9}"/>
              </a:ext>
            </a:extLst>
          </p:cNvPr>
          <p:cNvGrpSpPr/>
          <p:nvPr/>
        </p:nvGrpSpPr>
        <p:grpSpPr>
          <a:xfrm>
            <a:off x="6437554" y="2559733"/>
            <a:ext cx="3701626" cy="2176285"/>
            <a:chOff x="6437554" y="2298123"/>
            <a:chExt cx="3701626" cy="2176285"/>
          </a:xfrm>
        </p:grpSpPr>
        <p:sp>
          <p:nvSpPr>
            <p:cNvPr id="3" name="Rettangolo 2"/>
            <p:cNvSpPr/>
            <p:nvPr/>
          </p:nvSpPr>
          <p:spPr>
            <a:xfrm>
              <a:off x="6437554" y="2298123"/>
              <a:ext cx="3701626" cy="2176285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arrotondato 3"/>
            <p:cNvSpPr/>
            <p:nvPr/>
          </p:nvSpPr>
          <p:spPr>
            <a:xfrm>
              <a:off x="6533892" y="2387352"/>
              <a:ext cx="3507093" cy="1984623"/>
            </a:xfrm>
            <a:prstGeom prst="roundRect">
              <a:avLst>
                <a:gd name="adj" fmla="val 7925"/>
              </a:avLst>
            </a:prstGeom>
            <a:noFill/>
            <a:ln w="25400">
              <a:solidFill>
                <a:srgbClr val="001A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5" name="Triangolo 44"/>
          <p:cNvSpPr/>
          <p:nvPr/>
        </p:nvSpPr>
        <p:spPr>
          <a:xfrm rot="10800000">
            <a:off x="2999087" y="2559733"/>
            <a:ext cx="346376" cy="262128"/>
          </a:xfrm>
          <a:prstGeom prst="triangle">
            <a:avLst/>
          </a:prstGeom>
          <a:solidFill>
            <a:srgbClr val="DA291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xmlns="" id="{DD2977DE-A453-42C7-BC33-0FCAA3D5B257}"/>
              </a:ext>
            </a:extLst>
          </p:cNvPr>
          <p:cNvGrpSpPr/>
          <p:nvPr/>
        </p:nvGrpSpPr>
        <p:grpSpPr>
          <a:xfrm>
            <a:off x="1175583" y="1689972"/>
            <a:ext cx="4004162" cy="882370"/>
            <a:chOff x="1175583" y="1428362"/>
            <a:chExt cx="4004162" cy="882370"/>
          </a:xfrm>
        </p:grpSpPr>
        <p:sp>
          <p:nvSpPr>
            <p:cNvPr id="14" name="Rettangolo con angoli arrotondati sullo stesso lato 43"/>
            <p:cNvSpPr/>
            <p:nvPr/>
          </p:nvSpPr>
          <p:spPr>
            <a:xfrm rot="10800000">
              <a:off x="1175583" y="1428362"/>
              <a:ext cx="4004162" cy="882370"/>
            </a:xfrm>
            <a:prstGeom prst="round2SameRect">
              <a:avLst>
                <a:gd name="adj1" fmla="val 22316"/>
                <a:gd name="adj2" fmla="val 23883"/>
              </a:avLst>
            </a:prstGeom>
            <a:solidFill>
              <a:srgbClr val="DA291C"/>
            </a:solidFill>
            <a:ln w="25400">
              <a:solidFill>
                <a:srgbClr val="DA29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Content Placeholder 7"/>
            <p:cNvSpPr txBox="1">
              <a:spLocks/>
            </p:cNvSpPr>
            <p:nvPr/>
          </p:nvSpPr>
          <p:spPr>
            <a:xfrm>
              <a:off x="1234632" y="1445380"/>
              <a:ext cx="3840187" cy="86177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3000"/>
                </a:lnSpc>
                <a:spcBef>
                  <a:spcPts val="0"/>
                </a:spcBef>
                <a:buNone/>
              </a:pPr>
              <a:r>
                <a:rPr lang="it-IT" sz="2800" b="1" dirty="0">
                  <a:solidFill>
                    <a:schemeClr val="bg1"/>
                  </a:solidFill>
                </a:rPr>
                <a:t>ACCELERARE</a:t>
              </a:r>
              <a:br>
                <a:rPr lang="it-IT" sz="2800" b="1" dirty="0">
                  <a:solidFill>
                    <a:schemeClr val="bg1"/>
                  </a:solidFill>
                </a:rPr>
              </a:br>
              <a:r>
                <a:rPr lang="it-IT" sz="2800" b="1" dirty="0">
                  <a:solidFill>
                    <a:schemeClr val="bg1"/>
                  </a:solidFill>
                </a:rPr>
                <a:t>IL CICLO DI VENDITA</a:t>
              </a:r>
            </a:p>
          </p:txBody>
        </p:sp>
      </p:grpSp>
      <p:sp>
        <p:nvSpPr>
          <p:cNvPr id="18" name="Triangolo 44"/>
          <p:cNvSpPr/>
          <p:nvPr/>
        </p:nvSpPr>
        <p:spPr>
          <a:xfrm rot="10800000">
            <a:off x="8124292" y="2559733"/>
            <a:ext cx="346376" cy="262128"/>
          </a:xfrm>
          <a:prstGeom prst="triangle">
            <a:avLst/>
          </a:prstGeom>
          <a:solidFill>
            <a:srgbClr val="001A7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BCA Italia aiuta a raggiungere gli obiettivi</a:t>
            </a:r>
            <a:br>
              <a:rPr lang="it-IT"/>
            </a:br>
            <a:r>
              <a:rPr lang="it-IT"/>
              <a:t>del business usato</a:t>
            </a:r>
            <a:endParaRPr lang="it-IT" dirty="0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xmlns="" id="{A9AA2764-7F36-49AC-96A9-BF8B30E3AD99}"/>
              </a:ext>
            </a:extLst>
          </p:cNvPr>
          <p:cNvGrpSpPr/>
          <p:nvPr/>
        </p:nvGrpSpPr>
        <p:grpSpPr>
          <a:xfrm>
            <a:off x="6300788" y="1689972"/>
            <a:ext cx="4004162" cy="898119"/>
            <a:chOff x="6300788" y="1428362"/>
            <a:chExt cx="4004162" cy="898119"/>
          </a:xfrm>
        </p:grpSpPr>
        <p:sp>
          <p:nvSpPr>
            <p:cNvPr id="17" name="Rettangolo con angoli arrotondati sullo stesso lato 43"/>
            <p:cNvSpPr/>
            <p:nvPr/>
          </p:nvSpPr>
          <p:spPr>
            <a:xfrm rot="10800000">
              <a:off x="6300788" y="1428362"/>
              <a:ext cx="4004162" cy="882370"/>
            </a:xfrm>
            <a:prstGeom prst="round2SameRect">
              <a:avLst>
                <a:gd name="adj1" fmla="val 22316"/>
                <a:gd name="adj2" fmla="val 23883"/>
              </a:avLst>
            </a:prstGeom>
            <a:solidFill>
              <a:srgbClr val="001A72"/>
            </a:solidFill>
            <a:ln w="25400">
              <a:solidFill>
                <a:srgbClr val="001A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Content Placeholder 7"/>
            <p:cNvSpPr txBox="1">
              <a:spLocks/>
            </p:cNvSpPr>
            <p:nvPr/>
          </p:nvSpPr>
          <p:spPr>
            <a:xfrm>
              <a:off x="6370988" y="1452524"/>
              <a:ext cx="3840187" cy="87395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3000"/>
                </a:lnSpc>
                <a:spcBef>
                  <a:spcPts val="0"/>
                </a:spcBef>
                <a:buNone/>
              </a:pPr>
              <a:r>
                <a:rPr lang="it-IT" sz="2800" b="1" dirty="0">
                  <a:solidFill>
                    <a:schemeClr val="bg1"/>
                  </a:solidFill>
                </a:rPr>
                <a:t>COSTRUIRE</a:t>
              </a:r>
              <a:br>
                <a:rPr lang="it-IT" sz="2800" b="1" dirty="0">
                  <a:solidFill>
                    <a:schemeClr val="bg1"/>
                  </a:solidFill>
                </a:rPr>
              </a:br>
              <a:r>
                <a:rPr lang="it-IT" sz="2800" b="1" dirty="0">
                  <a:solidFill>
                    <a:schemeClr val="bg1"/>
                  </a:solidFill>
                </a:rPr>
                <a:t>L’OFFERTA GIUSTA</a:t>
              </a:r>
            </a:p>
          </p:txBody>
        </p: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xmlns="" id="{6B05D8F9-8EF3-49C7-9420-AE296380F579}"/>
              </a:ext>
            </a:extLst>
          </p:cNvPr>
          <p:cNvGrpSpPr/>
          <p:nvPr/>
        </p:nvGrpSpPr>
        <p:grpSpPr>
          <a:xfrm>
            <a:off x="6359837" y="4741458"/>
            <a:ext cx="3857060" cy="842561"/>
            <a:chOff x="6359837" y="4479848"/>
            <a:chExt cx="3857060" cy="842561"/>
          </a:xfrm>
        </p:grpSpPr>
        <p:sp>
          <p:nvSpPr>
            <p:cNvPr id="5" name="Rettangolo con angoli arrotondati sullo stesso lato 29" descr=" 21"/>
            <p:cNvSpPr/>
            <p:nvPr/>
          </p:nvSpPr>
          <p:spPr>
            <a:xfrm rot="10800000">
              <a:off x="6359837" y="4479848"/>
              <a:ext cx="3857060" cy="842561"/>
            </a:xfrm>
            <a:prstGeom prst="round2SameRect">
              <a:avLst>
                <a:gd name="adj1" fmla="val 6005"/>
                <a:gd name="adj2" fmla="val 11928"/>
              </a:avLst>
            </a:prstGeom>
            <a:solidFill>
              <a:schemeClr val="bg1"/>
            </a:solidFill>
            <a:ln w="38100">
              <a:solidFill>
                <a:srgbClr val="001A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/>
            <p:cNvSpPr/>
            <p:nvPr/>
          </p:nvSpPr>
          <p:spPr>
            <a:xfrm>
              <a:off x="6359837" y="4559123"/>
              <a:ext cx="3851338" cy="732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ES" sz="2000" b="1" kern="0" dirty="0">
                  <a:solidFill>
                    <a:srgbClr val="001A72"/>
                  </a:solidFill>
                </a:rPr>
                <a:t>ALZARE IL LIVELLO DEL</a:t>
              </a:r>
            </a:p>
            <a:p>
              <a:pPr algn="ctr">
                <a:lnSpc>
                  <a:spcPct val="80000"/>
                </a:lnSpc>
              </a:pPr>
              <a:r>
                <a:rPr lang="es-ES" sz="3200" b="1" kern="0" dirty="0">
                  <a:solidFill>
                    <a:srgbClr val="001A72"/>
                  </a:solidFill>
                </a:rPr>
                <a:t>MIX</a:t>
              </a:r>
              <a:r>
                <a:rPr lang="es-ES" sz="3200" b="1" kern="0" cap="all" dirty="0">
                  <a:solidFill>
                    <a:srgbClr val="001A72"/>
                  </a:solidFill>
                </a:rPr>
                <a:t> </a:t>
              </a:r>
              <a:endParaRPr lang="en-US" sz="3200" b="1" kern="0" cap="all" dirty="0">
                <a:solidFill>
                  <a:srgbClr val="001A72"/>
                </a:solidFill>
              </a:endParaRPr>
            </a:p>
          </p:txBody>
        </p:sp>
      </p:grpSp>
      <p:sp>
        <p:nvSpPr>
          <p:cNvPr id="31" name="TextBox 27"/>
          <p:cNvSpPr txBox="1"/>
          <p:nvPr/>
        </p:nvSpPr>
        <p:spPr>
          <a:xfrm>
            <a:off x="2242162" y="5912531"/>
            <a:ext cx="1669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DA291C"/>
                </a:solidFill>
              </a:rPr>
              <a:t>DEALER</a:t>
            </a:r>
            <a:endParaRPr lang="id-ID" sz="2800" b="1" dirty="0">
              <a:solidFill>
                <a:srgbClr val="DA291C"/>
              </a:solidFill>
            </a:endParaRPr>
          </a:p>
        </p:txBody>
      </p:sp>
      <p:sp>
        <p:nvSpPr>
          <p:cNvPr id="33" name="TextBox 27"/>
          <p:cNvSpPr txBox="1"/>
          <p:nvPr/>
        </p:nvSpPr>
        <p:spPr>
          <a:xfrm>
            <a:off x="6929438" y="5912531"/>
            <a:ext cx="2767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1A72"/>
                </a:solidFill>
              </a:rPr>
              <a:t>COMMERCIANTI</a:t>
            </a:r>
            <a:endParaRPr lang="id-ID" sz="2800" b="1" dirty="0">
              <a:solidFill>
                <a:srgbClr val="001A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1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5" grpId="0" animBg="1"/>
      <p:bldP spid="18" grpId="0" animBg="1"/>
      <p:bldP spid="31" grpId="0"/>
      <p:bldP spid="3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5746AAC9-6E7D-4C2E-820E-8144EAB41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187" y="893485"/>
            <a:ext cx="9084902" cy="486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2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Un’ auto sul piazzale</a:t>
            </a:r>
          </a:p>
        </p:txBody>
      </p:sp>
      <p:sp>
        <p:nvSpPr>
          <p:cNvPr id="6" name="Titolo 2">
            <a:extLst>
              <a:ext uri="{FF2B5EF4-FFF2-40B4-BE49-F238E27FC236}">
                <a16:creationId xmlns:a16="http://schemas.microsoft.com/office/drawing/2014/main" xmlns="" id="{89CDB863-4087-4E22-A9DB-442DA27A13EE}"/>
              </a:ext>
            </a:extLst>
          </p:cNvPr>
          <p:cNvSpPr txBox="1">
            <a:spLocks/>
          </p:cNvSpPr>
          <p:nvPr/>
        </p:nvSpPr>
        <p:spPr>
          <a:xfrm>
            <a:off x="947738" y="2569896"/>
            <a:ext cx="4758611" cy="6778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ts val="0"/>
              </a:spcBef>
              <a:buNone/>
              <a:defRPr lang="it-IT" sz="4200" b="1" kern="1200" smtClean="0">
                <a:solidFill>
                  <a:srgbClr val="001A7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>
              <a:lnSpc>
                <a:spcPts val="8000"/>
              </a:lnSpc>
            </a:pPr>
            <a:r>
              <a:rPr lang="en-US" dirty="0">
                <a:solidFill>
                  <a:schemeClr val="bg1"/>
                </a:solidFill>
              </a:rPr>
              <a:t>…</a:t>
            </a:r>
            <a:r>
              <a:rPr lang="en-US" dirty="0" err="1">
                <a:solidFill>
                  <a:schemeClr val="bg1"/>
                </a:solidFill>
              </a:rPr>
              <a:t>occupa</a:t>
            </a:r>
            <a:r>
              <a:rPr lang="en-US" dirty="0">
                <a:solidFill>
                  <a:schemeClr val="bg1"/>
                </a:solidFill>
              </a:rPr>
              <a:t> circa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8800" dirty="0">
                <a:solidFill>
                  <a:schemeClr val="bg1"/>
                </a:solidFill>
              </a:rPr>
              <a:t>15</a:t>
            </a:r>
            <a:r>
              <a:rPr lang="en-US" dirty="0">
                <a:solidFill>
                  <a:schemeClr val="bg1"/>
                </a:solidFill>
              </a:rPr>
              <a:t> 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" name="AutoShape 2" descr="data:image/jpeg;base64,/9j/4AAQSkZJRgABAQAAAQABAAD/2wCEAAkGBxASEhISEhIVFhIVFg8WFRUQFhUQFRIXFRUXFhUXFRUYHSggGBolHRUVITEhJzUrLi4uFx8zODMtOCgtLisBCgoKDQ0OFw8PFSsdHx83LTc3Ny8tKystKysuLTcrNDcuNzcrLTc3LS8tNystLS0rNy01LSs3NzMuKzczNzUrK//AABEIAJABXQMBIgACEQEDEQH/xAAcAAABBAMBAAAAAAAAAAAAAAAAAwQFBgECBwj/xABREAABAwICAwoJBwoEBAcAAAABAAIDBBEFEgYhMQcTMkFRYXGBkbEUIlJicpKhssEjQlOCs8LRFRYXJDNjc6LS8ENVk6M1RIPxJWSElLTU4v/EABkBAQEBAQEBAAAAAAAAAAAAAAABAgMFBP/EACYRAQADAAECBAcBAAAAAAAAAAABAhEDBEESIXGREzFRYYGh8AX/2gAMAwEAAhEDEQA/AO4oQhAIQhAIQhAIQhAIQhAIQhAIQhAIQhAIQhAISUlQxvCe0X2XIF1u2Rp2EHoN0GyEIQCEIQCh9H9I4KyMyxBwYHyRnOA0tcw2IcATlOw2Nto6FMLkja8YRjVVA8htJXgVEebUxsuvOOQXO+X6WIOtoUZhWLRS+K17XG122INxx9lx2hSaAQhCAQhCAQhCAQhCAQhCAQhCAQhCAQhCAQhCAQhCAQhRWPTvy71GbPfcZgL5BY3dbmAJ7BxosRs4b1+mOHQuLH1LM7TYsjvK8HkLWAm6cYVjsVS1zoWyENdlOdhisbA7H2NrEa15xpd8bNOKSSaTxnXezNmkaHmznZdt7g9JXXNzLBp2ULHOOV0z5ZnZjru52UX475WNXCnJNrTHZ6nWdDx9PwVvsza3sstZBXyOP6yyBnE2FrHPt50kgcCehoSLcIf8+tmceeVzfsgwLOJ1VPTNzVE4be9msDpHuttDWNBc7qChHaYxn9hRVcw8p280zeyR4eOxdnlJoYIzjqqnqqKr4ypaPCWD/Hqj01Ex73lVOp0wrPmwUMPPUVMkzh9RjG3PNdRtRpXWHbiMMfNSURd2Ole4Ia6TT0wadUkx9OVz/Y66dZXcr+0juC41U4853DxHEnfwnU9KD1MZcKLqKuldw46mbnqa2offpDSAhruU9REzhyhvpzZO9wUXU6U4ZHqfX04PIakE9geuKCoo2cGgpB6bHzHtkeUlNjoYDvUdNGT9FTwNt15LoOv1GnmEfNqhIczP2Laif5wJ1saeK6Tfp3hhBDY6mTiIZR1Du3M0LiEuLPkcXGTM42aNYHsGwfgpGJ8oGVge4eaC7MeM6kHUTp7Rt/Z4bWH/ANMyEfzuCSl3QoNv5Mnv55pWn7Rc3EFWdlPMeiKQ9zUtHhOIO4NJUdcUg7wgvMm6MPm4U4+lNTN+JSJ3RX/5S3rqYPgFVWaLYs7ZSS9ZY33nBPodA8XcLmEN9ORgt6pKImzuhyf5VF11Ef8AQsfpCf8A5VH1VDP6FFDQWqb+2q6OL0prkdRAST8KwuK4qMaiuLgtpmGRwI2jUX6+pU80lUboDzq/JVudk8Z/BUjTPF5amzjTSMDMxaXZHFl9pDwbgah2KefjOjcQ4ddVHmG8A9fyad0OkuHOc0wYPHfikqs00g7GO95FcxwSuq2StkgfIXsdmblzP5iCBtBFwRyFdywXTGSeMNkw2sjlcCC+J7hE0kWzAyOa4DjtY250nBpScpvLFC3/AMvTRsI65Hya/qppPpTTuGU1tQ88pkfB/wDGZGE0XhuJQWu4VTBxl8j42j6zngJSXDqWTW7fjfjcXv8AbrC5rLiNE+7ZqeKVjgRmeHSPAIsfHk8cHnB61V9E9IfyVVupZ7SUb3DLI4Auia7gSNda+Wws5vEQSOeaOzv0Tw93TyEtv2EJJ+gtFyAdMcR72qQZG062udr5HucOoOJb7FsxjxwX9OZouetmX4qiPj0QgbwXD1Az2sISsejr2G8dRK0+bPUZfUc8t9if76/5zAfQcL9ht3lY8Ibylp5Hgtv0E7eq6Db8qy07f1hr5GDbNE0SFv8AEjYL9bRblspXDsQhqGNlhkZJG7Y6MhwPWFHtnIVfxLCXxyOq6AiOoOuSLgw1Y4xI3YJOR+29r6kF5QoXRrSKKsjzAFrwS18btTmPbwmuHERyKaQCEIQCEIQCEIQCEIQCEIQCpGmGkUNLHUSyP8ZzTFGwGznEi5DeQnxQTxZb9NyqpA1jnHUACSeRcPx3BZK/FIHSSXikkJ3ki29wxgFzQb2ObxWk+dzLF9mPJ36eaVtt+yJ/NmpbDDLDIzNK3O9jX5C4u1gMB4QAIGpKYPpFiFC4tynew6xjmBc117Eubc3aSSRq1cy7nLCC3LYFtrZSNVuS2xQraejp3GXIxrmg2A4DLbS1nBB5wLrl8HvWcerH+vF6zTn4/FHr/e5ng+I02JsMc9M9j2kAsmacocRf5OYWs6x2eK7mSNdubRPddtXM0eTIROG8zS7WB03UTjUEmJTUFZDkitK1zJHXL5mNa6VpcGgWHyZABJ1SHZsVqFNVu4U8bR5kTifWc+3sXaN7vI5Z45naRm9vogxuZ0/z6yU+g2Jve0pzHud4cNslQ/peBf1WhSzcNceFUTHmG9xj+VoK2GDw/OD3/wASSR/sLrLWOSMOhWDs4UR6ZKiUffshmE4E3ZDTO69/PZclS0WF07eDDGOhjb9tk6DQNmro1IIiOnwscChYfRpD3lgCcxzxN4FCR9SCMe9f2J6VoSgTFfL82njHpSAe7GUGtqTxQt6nyfFqySkKqobGxz3mzGNc5xPE1ouT2BBvv9SdszR6EQHvOckzvx21Mp6BE33YwVxvEt2apLz4PTxNiucu/Z3vcOInK4AdGu3KU0G7HiH0NN6sv9aDtjqa+18x6ZprdgdZJuw2A63RMceV7Q89rrrjI3ZK/wCgpuyX+tX/AHP9OW4kJGujEc8YBc1pzNc06szSdY16iDyjXr1BbWQsbwWtHogN7lw7dUwrJiRIsG1DYpLu1Nzfs3a+lgJ9JdyJXLt3Gl+TpZxta+WM/XaHj7M9qCpS6OzwQtqC9joH5mNlpHB4ZLxMnJDXM1X5eLlUtoTWwwNnM0zWPdJGPGLnEiMO1tDQbi73BS80scdNLT3G9z0jH6gGgSxyAscB5WV51+a3kVPw6ihkqIos7gxzgHue0NytGt51E67ByguOJ4SxkAljfnZN8o12oAh2sWFhqsqa9lirrpZpDA+0cIsxga1oAsGtaLNA5gAFT5JA5IQ7ozmBadp1duw9yjNIKTfKbfPnQkNd6DyG+x2XtKdU02Vzf72awnNYwPZVs4nxPeBztGce1quELtuT6QGal3lzsz6fKy52mNwzR36NbPqK+tmXAdyzEd7rgy/izRvZbizM8Zp7GOH1l2+ORFSrZUqH3UayRLsegW8Fb80lvo7PVOodWtYLXjaLjlZf3dvZmWzHpdrkFYxaDeJRXw7PFbVNbr3yNuyUAf4kW3lLcw2gK74fVCRt7gkWuRsIIuHDmKj5IGu17Dyjj5iNjh0pthhZT5WgBsbBkIF8rWnW0tB2NGy3FrHEgsaEIQCEIQCEIQCEIQCEIQNsQZmjc3l1KjU1G2KtDzt3sgc13XPcOxXmvdZvX+K4xS4yX4jXnMbNnyNvxb2xsbgOa4vbnPKpI6ZVYgGNc7kDj2Bcy0sq3yxtga456mWGAEbQJHWefVzKWq8VzNe2/F94KAjOeuw5p+mlf6kT3DuSB0aJjWyUzGizWuIaBsAEEoA7FOKvtf8ALwem77KRT5KoysLW6MyDZYK1zLBKAJWhKyStCgw4qu6dy2w+t/gTD1mkfFWByqm6Q62G1n8Pvc0IPOKyiyLKAV83FZLYg4eVTzDsdG77qoauO5LLlxKLzmTj+Qn4IO/lype63Dmw6Q+RJTu7XiP76t2+Ku7oLc2HVY5Iw71Htf8AdVHK5q4uhg16xCxvZYfdKjopi14d0+0EfFGHgPaxl8vCzOPjWAJJIA5uLlJ6pGioIXyvu/LE0+KXNOZ3kkgA2NrEjWoGzpbrZrliePK4gXtc2vxjiK0VQrntY8hCkKeXx2c+Zp6CP+6ipDqSzpbWPIWlBDaPTb1VUsl7WlhJ6C4B3sJXoR1Q1gzONhdo2E63ENGoc5C84Vb7OJbxOeR9V5I+C9HUz7gHlAPaEU+YUvGU1aUuwoHbHJzGUzjKdRoHLVHYm39pzxj+Uuv7wUg1M68XcB+7m96O3eUE9Rj5Nnos69QSyb4ebxRHzI/dCcIBCEIBCEIBCEIBCEIGWKmzR6Q7ivLVLir2zOc0XEs+Z5cSSDMcxsANWwcuznXqDHXWY30h3FeTonlszY/3sV+W7DZBf6CYku6B3hK4Y6+J0A5PCz/sSBMcId4zx5o7wnVA62J0J5qof7EiDobX/rEHpu+ykVhLlVmP/WIPTd9m9WAyIFy9ZF+QppJrBHKo9+DsO18nruPfdBN5kXTKip2xtyguI84l3enN0G5K1KxdYJQYcqlumn/wyr9Bv2jFbHFVLdL14bV+g332oPPICzZZCFBrZWXc11YlTf8AX+xeq4rJubf8Spv+t9k9B3UyKF0vkvQ1Y/cT+4VLvUFpY79Tq/4E/uFaHFaepczgmykKfFyGPYQRnLD4vK3UO9RbWk7AnUdC61yQALcYJ7AoH5vbXe+vbe/FyrDGX41lr9R17b9exDSiNHbCsznxD1Ifx9SxUDxD0DvCCFLAZcvES+9tvjA/ivQuEOvDCeWOI9rAvPMptJfkDj/JdehsGbaCD+FD7gRUk1LMKRalWIHMZTqMpnGU6jKB4xN6weMPRk+7+CXjKRq9reh/wQSmEOvBEfMaOwW+CdpnhDQIIreQ09ov8U8QCEIQCEIQCEIQCEIQROkv7EHkcO4ry7jlPveIvbyVDiOhz8zfYQvUukcZMDrbQWe8B8V503R6ExYjE61t9EDulweWH2NagdYS/wCVPO13eD8Cnt8tdQP8+ZvrRlo95RFDLlmYfOt63i/FS2P+IIp/oZoXu9G9nd4SBd4n/LQ+mfs3qxByqcMvysPpn3HqytegcgrIKQDluHIFgVtmSIctg5ApdYLlpmWpcgHvVV3RDfD6sfu+5wKsr3Ku6ZtzUNWP3Ex7Gk/BUeesyzmSYQsjfMrNubf8Rg5hOf8AacPiqurZuYNvXNPJHMfYB8VR2Z0igtMJP1Kq54nj1hb4qWJVc0+ly0M3nGFvbKy/sBVHL6c6h1qSpDqB6VHwjUFIUvBHWshSXWki0JRy1sqhKQalirNozz5R8fgt5Rq6wkcTcAAOknqQQ9VwnHm72gL0dRR5WMbyNYOwALzvh8Jknhj45JYW+s8C3tt1L0ZJDmBF3NvbWw5SLG+oopcJRqTSjUCrSnMZTQJZhQP4nJKqd4zfQmPYYx8URuSNXILnzYz/ADn/APCCfw0fIxehH7oTlN8PPyUfoM90JwgEIQgEIQgEIQgEIQga4mbRSG18rS63Ll8a3sXId22kilbQ1MLmu3p+WTLrs2Qsc3Nbgm7La+Ny7O4Agg7CuB6S001NLVjhwHxZmbbC2QPy8hDW35NRWbTka+npeGvNfwWt4d+Xqp9TM3aD+IV0w5ra2mJtcOBZKBta62vovtHSucSSnZx6rark/wB6lIaP49UUM2+QPs42DmEB7JR5L2cevrHEVPiQ3HQ8vnuRn3X+mkFKKUVEoNnNZnPi5nZHNF26yOLXsVtjqR/3BCrLKOqxaaGWtiZTU0Ra9sUfivkItfM0gnXsubWGwG5KtdXSYdHw5xCTszyMb2XIW4nXzXpFcjdltHO07CD0EFLhyYxw0b/2eIRHmMjHfeKdR4M88CaJ3o2HtCrBcOWcyT/JFUPJPQ8/Eo8Aqh8xx6C0/BAoXrVz1oaWoG2N3q3+KTMUvGw+qR+KDZ71H4hAJI5Izsex7DbiDmlp704c1/Gw9V/iAkn5vJd7PxQcDxLRKugeWGnkeBez4WOla4cRBaDboOtNho/Wn/lKj/Rk/BegHO5j2H8Fo6QcZt06u9MHBm6NV5/5SfrjcFe9znRaene+onbkcWFjGEgusSC5zrbOCAB0q+h4Owg9BBWbJg0Kpm6bPanjZ5co7Gtce8tV0IXON0ioDqmGLijZc8l5HfgxvakorQZbVyJ5SDV1lN+NPKJu3qWVYeFoln2OxJkWVRrkuR2qOxOQZw3kGvoGv26h1qVHiguPH7Aq/XPFi75zyQOZo/s+xBN7m1EZ8ShO0R55XX80Wb/M5q7yGrne4tgpbDLVuGuY5I/QjJzEdLtX1F0vIikg1bAJTIjKg1W7StC4dJ5Br7eTrQQ7o7+3++lAtv4G3sH96hzrTCXNqXgghzHXLi3ZkYSLA8YzE6+O5sq1pHVl720UJO+yi8rm3+Qh2F2rXvjuC3adZPEr9o3hYgiAyhpIaMo2Ma0WYwdA9pKCVAtqGxZQhAIQhAIQhAIQhAIQhAFULTeibHM2oc0OhkaYZw69g1wy5jbmtr83nV9TPEaJsrHMeLtcCCEWJyXk+uiFPUSMJbMxrntaWvBDgNTXZm81l0Lc6dhu8CRzHtnzSNc8ZZQ2x1Bubg+KW9qd4ruRmOR74ZWOYb5Yp2OAbfizsd08QSujOAtpBM2ohuHuaWineSG2BDj8oAdfi6uZc61y3nD0OfnrfgiK3/Hf3z9JvEqWKePLBXCJ19r2FpcLG7S4cH0hrFlT59A6gi+8QzuvcugqWvc/nc1+9a9nKrFLV4U12V8ksJ2DfWgA9DrgO6k7io6N2uOqPXHJbtAK6vOc/q9Dns4VJXR8+9b6wdBhElx1qFqMFgaddQGO4hPFJT/zSZe5djjpMvArWDpc+PvCdslqNgrInDkdKx3sciOMU1LUjVDXRE+TDVa+wFPGx44zW2apt5s5d7M911ibDDJ+0gopfTjp339iZyaGUjuFhdP0w5oj1GNwQc3OkGPx7Zaoek1z/aQUjJuhY1HwquRv8Rkf3mrpw0LpwLNp6uMfuayqFujM4rH5n6rNnxNg5DKyYf7kZKKoEO6ditgfCA7V86OI9zQs/pXxXyoj0xNKt9RoAzW8zTPItbf6aNwtyfJlnKsP3PLXyPp9esiWge/scZyW9SCqt3V8T42Ux9KI/BwSzN1et+dTUh6I3t++pqfc5kOwUJ6Ya6L3J03O5rP9HRdUte33syIYHdQceHQU7ugvb+K3j3RaU8PDGjninc37qX/RpU/RUvVVVI74CsfozqfoYOqrk+NMgUj07ws8KnrWHljlbIB6zgoyvpMAqpHSmvrInvtcSxNeBYADgsPEBxp/+jGq+ih/92//AOssjcwrPoqf61VMe6nCBrS6Lxam0mO09uKOcD3JHEfyp+3Q3FgLtjw2ob5UfyTndO9iMArV25lWAaoqTrmqndzAoTHNFKyhaZnGjgGsB++VMZLrEhrHFwDnWB1cymKe1Gi9c2+fCJQPKpahsnY074So2Snp4f29JibCON8Mdh1uyj2KDotM8SjIDauZ17WAe6TWdjRe9zs1Bdk0ep8a3pslVXRxuOveXsjlcBtyvc0sDXetbnTBxTGcQgeLU++WOomYsLhfmZqHaUaK6LzYjOGNu2nZYSy28WNo4gTqLzxDoOwL0DVYbTzD9Ynjka4a2vFO3UfOAzjqIRSw4XTtDI/BYwNgaYx16ht50BRRwRMZFEWhrGta1jDmIa0WGoaynDSTwWPPVk9j7FBx2jGyoj+rmd8Fr+cNL9K4+iwjvsqFhTSceRvSS8/D4rBpm8Zc7p1DsFgesJjPpXRM2vbfkdLBGexz7prJpnD/AIcWc8WVzpfs2lBNBh2AWHEAq/pDjD43ilpWb9XP4MY1thB/xJyOC0bbbTzDWnsM9bVC2unjO3egGyOHpnWwdFnc4Vi0ewCCkYREwNLiS52tznk7S951uPOVBG6F6INo2mSV2+1Uhzyyu13ceTo2DiA1DntSEIBCEIBCEIBCEIBCEIBCEIBCEIEZYQVEVuEtdxKdWCEFIqtHQb6tXOoqXQyE6zDGTy5G37bLpJiC13gIOa/mgwbGAdAstHaJN8hvWAV03wccix4M3kQczboqBsYB0ABbDRp3IuleDN5EeDDkQc4Gj0g2F3USlBgkw+e/1nfiuh+Dt5EeDN5EHPxg8/0knru/Fb/kup+ll/1H/ir74OORZ8HHIgopoqny5B0SS/1WWTRVP0kn+pJ/Urx4M3kR4M3kQUb8n1P0sv8AqP8AxR+T6j6WX13/AIq8+DDkR4MORBRfybUfSyeu/wDFYOFTeXJ67vxV78GHIjwYciCh/kaU/Od6xVDpMNdieIua27qWkdlvrs+W+ux9JvYweUu7OpGkEcoI1ajr51E6PaKU9FCIIb70CTY5buJ45HAXedg16rAakEBU6OQ5WsYwOIIc6Q+NrGwNvxA678wSI0c5lffBgjwcIKKNHOZbfm4OMK8+DhG8BBRvzYZ5DewLYaLx+Q31QrvvAWd5CCoQ6NsGxoHQLKVosBYNZCnBGFsAgShp2t2BLIQgEIQgEIQgEIQgEIQg/9k=">
            <a:extLst>
              <a:ext uri="{FF2B5EF4-FFF2-40B4-BE49-F238E27FC236}">
                <a16:creationId xmlns:a16="http://schemas.microsoft.com/office/drawing/2014/main" xmlns="" id="{C2EE25DF-28B9-4CDC-9FEF-029A85C7AB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57498" y="3203509"/>
            <a:ext cx="286590" cy="28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xmlns="" id="{501D3A5C-32C4-40CC-B463-6386EFDE95F0}"/>
              </a:ext>
            </a:extLst>
          </p:cNvPr>
          <p:cNvGrpSpPr/>
          <p:nvPr/>
        </p:nvGrpSpPr>
        <p:grpSpPr>
          <a:xfrm>
            <a:off x="6861248" y="1447690"/>
            <a:ext cx="3058527" cy="4205253"/>
            <a:chOff x="7338914" y="2034543"/>
            <a:chExt cx="3058527" cy="4205253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xmlns="" id="{C6553E15-D4D9-47AC-9F4E-96BD477564C4}"/>
                </a:ext>
              </a:extLst>
            </p:cNvPr>
            <p:cNvSpPr/>
            <p:nvPr/>
          </p:nvSpPr>
          <p:spPr>
            <a:xfrm>
              <a:off x="8649712" y="2344492"/>
              <a:ext cx="732919" cy="3085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xmlns="" id="{456D0EEF-EB26-4B07-83A1-78348CF728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6765551" y="2607906"/>
              <a:ext cx="4205253" cy="3058527"/>
            </a:xfrm>
            <a:prstGeom prst="rect">
              <a:avLst/>
            </a:prstGeom>
          </p:spPr>
        </p:pic>
      </p:grp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AEB1566F-D870-438B-A812-7E64BD46D3ED}"/>
              </a:ext>
            </a:extLst>
          </p:cNvPr>
          <p:cNvSpPr/>
          <p:nvPr/>
        </p:nvSpPr>
        <p:spPr>
          <a:xfrm>
            <a:off x="6983968" y="1278423"/>
            <a:ext cx="2890203" cy="4540224"/>
          </a:xfrm>
          <a:prstGeom prst="rect">
            <a:avLst/>
          </a:prstGeom>
          <a:ln w="76200">
            <a:solidFill>
              <a:srgbClr val="FBBA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xmlns="" id="{09854C56-9D77-4EF1-88CB-27ACFB15A776}"/>
              </a:ext>
            </a:extLst>
          </p:cNvPr>
          <p:cNvGrpSpPr/>
          <p:nvPr/>
        </p:nvGrpSpPr>
        <p:grpSpPr>
          <a:xfrm>
            <a:off x="6983968" y="558282"/>
            <a:ext cx="2935809" cy="523220"/>
            <a:chOff x="7461634" y="1145135"/>
            <a:chExt cx="2935809" cy="523220"/>
          </a:xfrm>
        </p:grpSpPr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xmlns="" id="{818DB4F4-027E-49E5-B51E-A77D311BF43D}"/>
                </a:ext>
              </a:extLst>
            </p:cNvPr>
            <p:cNvCxnSpPr>
              <a:cxnSpLocks/>
            </p:cNvCxnSpPr>
            <p:nvPr/>
          </p:nvCxnSpPr>
          <p:spPr>
            <a:xfrm>
              <a:off x="7461634" y="1414249"/>
              <a:ext cx="846231" cy="0"/>
            </a:xfrm>
            <a:prstGeom prst="straightConnector1">
              <a:avLst/>
            </a:prstGeom>
            <a:ln w="76200">
              <a:solidFill>
                <a:srgbClr val="FBBA00"/>
              </a:solidFill>
              <a:prstDash val="solid"/>
              <a:headEnd type="arrow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xmlns="" id="{FEF2CF4A-D5AC-4EC9-AD49-6A4168BC2C3F}"/>
                </a:ext>
              </a:extLst>
            </p:cNvPr>
            <p:cNvSpPr/>
            <p:nvPr/>
          </p:nvSpPr>
          <p:spPr>
            <a:xfrm>
              <a:off x="8309016" y="1145135"/>
              <a:ext cx="1241045" cy="52322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BBA00"/>
                  </a:solidFill>
                </a:rPr>
                <a:t>3 </a:t>
              </a:r>
              <a:r>
                <a:rPr lang="en-US" sz="2800" dirty="0" err="1">
                  <a:solidFill>
                    <a:srgbClr val="FBBA00"/>
                  </a:solidFill>
                </a:rPr>
                <a:t>metri</a:t>
              </a:r>
              <a:endParaRPr lang="en-US" sz="2400" dirty="0">
                <a:solidFill>
                  <a:srgbClr val="FBBA00"/>
                </a:solidFill>
              </a:endParaRPr>
            </a:p>
          </p:txBody>
        </p: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xmlns="" id="{15F6F75D-153B-46FE-9AE2-05612A7117B7}"/>
                </a:ext>
              </a:extLst>
            </p:cNvPr>
            <p:cNvCxnSpPr>
              <a:cxnSpLocks/>
            </p:cNvCxnSpPr>
            <p:nvPr/>
          </p:nvCxnSpPr>
          <p:spPr>
            <a:xfrm>
              <a:off x="9551212" y="1414249"/>
              <a:ext cx="846231" cy="0"/>
            </a:xfrm>
            <a:prstGeom prst="straightConnector1">
              <a:avLst/>
            </a:prstGeom>
            <a:ln w="76200">
              <a:solidFill>
                <a:srgbClr val="FBBA00"/>
              </a:solidFill>
              <a:prstDash val="solid"/>
              <a:headEnd type="none" w="med" len="med"/>
              <a:tailEnd type="arrow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xmlns="" id="{F06DD00A-B253-47CA-A715-1716CF95476F}"/>
              </a:ext>
            </a:extLst>
          </p:cNvPr>
          <p:cNvGrpSpPr/>
          <p:nvPr/>
        </p:nvGrpSpPr>
        <p:grpSpPr>
          <a:xfrm>
            <a:off x="6219082" y="1278423"/>
            <a:ext cx="523220" cy="4540223"/>
            <a:chOff x="6696748" y="1865276"/>
            <a:chExt cx="523220" cy="4540223"/>
          </a:xfrm>
        </p:grpSpPr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xmlns="" id="{F9F9B1A8-B69A-45CA-946F-FCC98F9AE560}"/>
                </a:ext>
              </a:extLst>
            </p:cNvPr>
            <p:cNvCxnSpPr>
              <a:cxnSpLocks/>
            </p:cNvCxnSpPr>
            <p:nvPr/>
          </p:nvCxnSpPr>
          <p:spPr>
            <a:xfrm>
              <a:off x="6958358" y="1865276"/>
              <a:ext cx="0" cy="1590914"/>
            </a:xfrm>
            <a:prstGeom prst="straightConnector1">
              <a:avLst/>
            </a:prstGeom>
            <a:ln w="76200">
              <a:solidFill>
                <a:srgbClr val="FBBA00"/>
              </a:solidFill>
              <a:prstDash val="solid"/>
              <a:headEnd type="arrow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xmlns="" id="{EC48D551-6C34-4716-B7FD-95B03D08C8C2}"/>
                </a:ext>
              </a:extLst>
            </p:cNvPr>
            <p:cNvSpPr/>
            <p:nvPr/>
          </p:nvSpPr>
          <p:spPr>
            <a:xfrm rot="16200000">
              <a:off x="6298269" y="3892886"/>
              <a:ext cx="1320177" cy="52322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BBA00"/>
                  </a:solidFill>
                </a:rPr>
                <a:t>5 </a:t>
              </a:r>
              <a:r>
                <a:rPr lang="en-US" sz="2800" dirty="0" err="1">
                  <a:solidFill>
                    <a:srgbClr val="FBBA00"/>
                  </a:solidFill>
                </a:rPr>
                <a:t>metri</a:t>
              </a:r>
              <a:endParaRPr lang="en-US" sz="2800" dirty="0">
                <a:solidFill>
                  <a:srgbClr val="FBBA00"/>
                </a:solidFill>
              </a:endParaRPr>
            </a:p>
          </p:txBody>
        </p: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xmlns="" id="{94F851C8-6752-45B7-9DBA-B6571320EC55}"/>
                </a:ext>
              </a:extLst>
            </p:cNvPr>
            <p:cNvCxnSpPr>
              <a:cxnSpLocks/>
            </p:cNvCxnSpPr>
            <p:nvPr/>
          </p:nvCxnSpPr>
          <p:spPr>
            <a:xfrm>
              <a:off x="6958358" y="4814585"/>
              <a:ext cx="0" cy="1590914"/>
            </a:xfrm>
            <a:prstGeom prst="straightConnector1">
              <a:avLst/>
            </a:prstGeom>
            <a:ln w="76200">
              <a:solidFill>
                <a:srgbClr val="FBBA00"/>
              </a:solidFill>
              <a:prstDash val="solid"/>
              <a:headEnd type="none" w="med" len="med"/>
              <a:tailEnd type="arrow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536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Un’auto sul piazzale in 100 giorni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5387E557-0A07-41B5-A0C8-5EDA585DEF8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799" y="1240654"/>
            <a:ext cx="10207079" cy="3069520"/>
          </a:xfrm>
          <a:prstGeom prst="rect">
            <a:avLst/>
          </a:prstGeom>
        </p:spPr>
      </p:pic>
      <p:sp>
        <p:nvSpPr>
          <p:cNvPr id="4" name="Titolo 2">
            <a:extLst>
              <a:ext uri="{FF2B5EF4-FFF2-40B4-BE49-F238E27FC236}">
                <a16:creationId xmlns:a16="http://schemas.microsoft.com/office/drawing/2014/main" xmlns="" id="{AF2DE1EA-467F-4D64-B233-B70156FEAB5B}"/>
              </a:ext>
            </a:extLst>
          </p:cNvPr>
          <p:cNvSpPr txBox="1">
            <a:spLocks/>
          </p:cNvSpPr>
          <p:nvPr/>
        </p:nvSpPr>
        <p:spPr>
          <a:xfrm>
            <a:off x="1330611" y="4652602"/>
            <a:ext cx="4888740" cy="6778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ts val="0"/>
              </a:spcBef>
              <a:buNone/>
              <a:defRPr lang="it-IT" sz="4200" b="1" kern="1200" smtClean="0">
                <a:solidFill>
                  <a:srgbClr val="001A7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7000"/>
              </a:lnSpc>
            </a:pPr>
            <a:r>
              <a:rPr lang="en-US" sz="4000" dirty="0"/>
              <a:t>…</a:t>
            </a:r>
            <a:r>
              <a:rPr lang="en-US" sz="4000" dirty="0" err="1"/>
              <a:t>occupa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8000" dirty="0"/>
              <a:t>1.500</a:t>
            </a:r>
            <a:r>
              <a:rPr lang="en-US" sz="4000" dirty="0"/>
              <a:t> m</a:t>
            </a:r>
            <a:r>
              <a:rPr lang="en-US" sz="4000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3828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Un’auto sul piazzale in 100 giorni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2316D17E-1262-4AD2-A160-EF3B31D4443C}"/>
              </a:ext>
            </a:extLst>
          </p:cNvPr>
          <p:cNvSpPr/>
          <p:nvPr/>
        </p:nvSpPr>
        <p:spPr>
          <a:xfrm>
            <a:off x="0" y="1184211"/>
            <a:ext cx="10872745" cy="52324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AutoShape 2" descr="data:image/jpeg;base64,/9j/4AAQSkZJRgABAQAAAQABAAD/2wCEAAkGBxASEhISEhIVFhIVFg8WFRUQFhUQFRIXFRUXFhUXFRUYHSggGBolHRUVITEhJzUrLi4uFx8zODMtOCgtLisBCgoKDQ0OFw8PFSsdHx83LTc3Ny8tKystKysuLTcrNDcuNzcrLTc3LS8tNystLS0rNy01LSs3NzMuKzczNzUrK//AABEIAJABXQMBIgACEQEDEQH/xAAcAAABBAMBAAAAAAAAAAAAAAAAAwQFBgECBwj/xABREAABAwICAwoJBwoEBAcAAAABAAIDBBEFEgYhMQcTMkFRYXGBkbEUIlJicpKhssEjQlOCs8LRFRYXJDNjc6LS8ENVk6M1RIPxJWSElLTU4v/EABkBAQEBAQEBAAAAAAAAAAAAAAABAgMFBP/EACYRAQADAAECBAcBAAAAAAAAAAABAhEDBEESIXGREzFRYYGh8AX/2gAMAwEAAhEDEQA/AO4oQhAIQhAIQhAIQhAIQhAIQhAIQhAIQhAIQhAISUlQxvCe0X2XIF1u2Rp2EHoN0GyEIQCEIQCh9H9I4KyMyxBwYHyRnOA0tcw2IcATlOw2Nto6FMLkja8YRjVVA8htJXgVEebUxsuvOOQXO+X6WIOtoUZhWLRS+K17XG122INxx9lx2hSaAQhCAQhCAQhCAQhCAQhCAQhCAQhCAQhCAQhCAQhCAQhRWPTvy71GbPfcZgL5BY3dbmAJ7BxosRs4b1+mOHQuLH1LM7TYsjvK8HkLWAm6cYVjsVS1zoWyENdlOdhisbA7H2NrEa15xpd8bNOKSSaTxnXezNmkaHmznZdt7g9JXXNzLBp2ULHOOV0z5ZnZjru52UX475WNXCnJNrTHZ6nWdDx9PwVvsza3sstZBXyOP6yyBnE2FrHPt50kgcCehoSLcIf8+tmceeVzfsgwLOJ1VPTNzVE4be9msDpHuttDWNBc7qChHaYxn9hRVcw8p280zeyR4eOxdnlJoYIzjqqnqqKr4ypaPCWD/Hqj01Ex73lVOp0wrPmwUMPPUVMkzh9RjG3PNdRtRpXWHbiMMfNSURd2Ole4Ia6TT0wadUkx9OVz/Y66dZXcr+0juC41U4853DxHEnfwnU9KD1MZcKLqKuldw46mbnqa2offpDSAhruU9REzhyhvpzZO9wUXU6U4ZHqfX04PIakE9geuKCoo2cGgpB6bHzHtkeUlNjoYDvUdNGT9FTwNt15LoOv1GnmEfNqhIczP2Laif5wJ1saeK6Tfp3hhBDY6mTiIZR1Du3M0LiEuLPkcXGTM42aNYHsGwfgpGJ8oGVge4eaC7MeM6kHUTp7Rt/Z4bWH/ANMyEfzuCSl3QoNv5Mnv55pWn7Rc3EFWdlPMeiKQ9zUtHhOIO4NJUdcUg7wgvMm6MPm4U4+lNTN+JSJ3RX/5S3rqYPgFVWaLYs7ZSS9ZY33nBPodA8XcLmEN9ORgt6pKImzuhyf5VF11Ef8AQsfpCf8A5VH1VDP6FFDQWqb+2q6OL0prkdRAST8KwuK4qMaiuLgtpmGRwI2jUX6+pU80lUboDzq/JVudk8Z/BUjTPF5amzjTSMDMxaXZHFl9pDwbgah2KefjOjcQ4ddVHmG8A9fyad0OkuHOc0wYPHfikqs00g7GO95FcxwSuq2StkgfIXsdmblzP5iCBtBFwRyFdywXTGSeMNkw2sjlcCC+J7hE0kWzAyOa4DjtY250nBpScpvLFC3/AMvTRsI65Hya/qppPpTTuGU1tQ88pkfB/wDGZGE0XhuJQWu4VTBxl8j42j6zngJSXDqWTW7fjfjcXv8AbrC5rLiNE+7ZqeKVjgRmeHSPAIsfHk8cHnB61V9E9IfyVVupZ7SUb3DLI4Auia7gSNda+Wws5vEQSOeaOzv0Tw93TyEtv2EJJ+gtFyAdMcR72qQZG062udr5HucOoOJb7FsxjxwX9OZouetmX4qiPj0QgbwXD1Az2sISsejr2G8dRK0+bPUZfUc8t9if76/5zAfQcL9ht3lY8Ibylp5Hgtv0E7eq6Db8qy07f1hr5GDbNE0SFv8AEjYL9bRblspXDsQhqGNlhkZJG7Y6MhwPWFHtnIVfxLCXxyOq6AiOoOuSLgw1Y4xI3YJOR+29r6kF5QoXRrSKKsjzAFrwS18btTmPbwmuHERyKaQCEIQCEIQCEIQCEIQCEIQCpGmGkUNLHUSyP8ZzTFGwGznEi5DeQnxQTxZb9NyqpA1jnHUACSeRcPx3BZK/FIHSSXikkJ3ki29wxgFzQb2ObxWk+dzLF9mPJ36eaVtt+yJ/NmpbDDLDIzNK3O9jX5C4u1gMB4QAIGpKYPpFiFC4tynew6xjmBc117Eubc3aSSRq1cy7nLCC3LYFtrZSNVuS2xQraejp3GXIxrmg2A4DLbS1nBB5wLrl8HvWcerH+vF6zTn4/FHr/e5ng+I02JsMc9M9j2kAsmacocRf5OYWs6x2eK7mSNdubRPddtXM0eTIROG8zS7WB03UTjUEmJTUFZDkitK1zJHXL5mNa6VpcGgWHyZABJ1SHZsVqFNVu4U8bR5kTifWc+3sXaN7vI5Z45naRm9vogxuZ0/z6yU+g2Jve0pzHud4cNslQ/peBf1WhSzcNceFUTHmG9xj+VoK2GDw/OD3/wASSR/sLrLWOSMOhWDs4UR6ZKiUffshmE4E3ZDTO69/PZclS0WF07eDDGOhjb9tk6DQNmro1IIiOnwscChYfRpD3lgCcxzxN4FCR9SCMe9f2J6VoSgTFfL82njHpSAe7GUGtqTxQt6nyfFqySkKqobGxz3mzGNc5xPE1ouT2BBvv9SdszR6EQHvOckzvx21Mp6BE33YwVxvEt2apLz4PTxNiucu/Z3vcOInK4AdGu3KU0G7HiH0NN6sv9aDtjqa+18x6ZprdgdZJuw2A63RMceV7Q89rrrjI3ZK/wCgpuyX+tX/AHP9OW4kJGujEc8YBc1pzNc06szSdY16iDyjXr1BbWQsbwWtHogN7lw7dUwrJiRIsG1DYpLu1Nzfs3a+lgJ9JdyJXLt3Gl+TpZxta+WM/XaHj7M9qCpS6OzwQtqC9joH5mNlpHB4ZLxMnJDXM1X5eLlUtoTWwwNnM0zWPdJGPGLnEiMO1tDQbi73BS80scdNLT3G9z0jH6gGgSxyAscB5WV51+a3kVPw6ihkqIos7gxzgHue0NytGt51E67ByguOJ4SxkAljfnZN8o12oAh2sWFhqsqa9lirrpZpDA+0cIsxga1oAsGtaLNA5gAFT5JA5IQ7ozmBadp1duw9yjNIKTfKbfPnQkNd6DyG+x2XtKdU02Vzf72awnNYwPZVs4nxPeBztGce1quELtuT6QGal3lzsz6fKy52mNwzR36NbPqK+tmXAdyzEd7rgy/izRvZbizM8Zp7GOH1l2+ORFSrZUqH3UayRLsegW8Fb80lvo7PVOodWtYLXjaLjlZf3dvZmWzHpdrkFYxaDeJRXw7PFbVNbr3yNuyUAf4kW3lLcw2gK74fVCRt7gkWuRsIIuHDmKj5IGu17Dyjj5iNjh0pthhZT5WgBsbBkIF8rWnW0tB2NGy3FrHEgsaEIQCEIQCEIQCEIQCEIQNsQZmjc3l1KjU1G2KtDzt3sgc13XPcOxXmvdZvX+K4xS4yX4jXnMbNnyNvxb2xsbgOa4vbnPKpI6ZVYgGNc7kDj2Bcy0sq3yxtga456mWGAEbQJHWefVzKWq8VzNe2/F94KAjOeuw5p+mlf6kT3DuSB0aJjWyUzGizWuIaBsAEEoA7FOKvtf8ALwem77KRT5KoysLW6MyDZYK1zLBKAJWhKyStCgw4qu6dy2w+t/gTD1mkfFWByqm6Q62G1n8Pvc0IPOKyiyLKAV83FZLYg4eVTzDsdG77qoauO5LLlxKLzmTj+Qn4IO/lype63Dmw6Q+RJTu7XiP76t2+Ku7oLc2HVY5Iw71Htf8AdVHK5q4uhg16xCxvZYfdKjopi14d0+0EfFGHgPaxl8vCzOPjWAJJIA5uLlJ6pGioIXyvu/LE0+KXNOZ3kkgA2NrEjWoGzpbrZrliePK4gXtc2vxjiK0VQrntY8hCkKeXx2c+Zp6CP+6ipDqSzpbWPIWlBDaPTb1VUsl7WlhJ6C4B3sJXoR1Q1gzONhdo2E63ENGoc5C84Vb7OJbxOeR9V5I+C9HUz7gHlAPaEU+YUvGU1aUuwoHbHJzGUzjKdRoHLVHYm39pzxj+Uuv7wUg1M68XcB+7m96O3eUE9Rj5Nnos69QSyb4ebxRHzI/dCcIBCEIBCEIBCEIBCEIGWKmzR6Q7ivLVLir2zOc0XEs+Z5cSSDMcxsANWwcuznXqDHXWY30h3FeTonlszY/3sV+W7DZBf6CYku6B3hK4Y6+J0A5PCz/sSBMcId4zx5o7wnVA62J0J5qof7EiDobX/rEHpu+ykVhLlVmP/WIPTd9m9WAyIFy9ZF+QppJrBHKo9+DsO18nruPfdBN5kXTKip2xtyguI84l3enN0G5K1KxdYJQYcqlumn/wyr9Bv2jFbHFVLdL14bV+g332oPPICzZZCFBrZWXc11YlTf8AX+xeq4rJubf8Spv+t9k9B3UyKF0vkvQ1Y/cT+4VLvUFpY79Tq/4E/uFaHFaepczgmykKfFyGPYQRnLD4vK3UO9RbWk7AnUdC61yQALcYJ7AoH5vbXe+vbe/FyrDGX41lr9R17b9exDSiNHbCsznxD1Ifx9SxUDxD0DvCCFLAZcvES+9tvjA/ivQuEOvDCeWOI9rAvPMptJfkDj/JdehsGbaCD+FD7gRUk1LMKRalWIHMZTqMpnGU6jKB4xN6weMPRk+7+CXjKRq9reh/wQSmEOvBEfMaOwW+CdpnhDQIIreQ09ov8U8QCEIQCEIQCEIQCEIQROkv7EHkcO4ry7jlPveIvbyVDiOhz8zfYQvUukcZMDrbQWe8B8V503R6ExYjE61t9EDulweWH2NagdYS/wCVPO13eD8Cnt8tdQP8+ZvrRlo95RFDLlmYfOt63i/FS2P+IIp/oZoXu9G9nd4SBd4n/LQ+mfs3qxByqcMvysPpn3HqytegcgrIKQDluHIFgVtmSIctg5ApdYLlpmWpcgHvVV3RDfD6sfu+5wKsr3Ku6ZtzUNWP3Ex7Gk/BUeesyzmSYQsjfMrNubf8Rg5hOf8AacPiqurZuYNvXNPJHMfYB8VR2Z0igtMJP1Kq54nj1hb4qWJVc0+ly0M3nGFvbKy/sBVHL6c6h1qSpDqB6VHwjUFIUvBHWshSXWki0JRy1sqhKQalirNozz5R8fgt5Rq6wkcTcAAOknqQQ9VwnHm72gL0dRR5WMbyNYOwALzvh8Jknhj45JYW+s8C3tt1L0ZJDmBF3NvbWw5SLG+oopcJRqTSjUCrSnMZTQJZhQP4nJKqd4zfQmPYYx8URuSNXILnzYz/ADn/APCCfw0fIxehH7oTlN8PPyUfoM90JwgEIQgEIQgEIQgEIQga4mbRSG18rS63Ll8a3sXId22kilbQ1MLmu3p+WTLrs2Qsc3Nbgm7La+Ny7O4Agg7CuB6S001NLVjhwHxZmbbC2QPy8hDW35NRWbTka+npeGvNfwWt4d+Xqp9TM3aD+IV0w5ra2mJtcOBZKBta62vovtHSucSSnZx6rark/wB6lIaP49UUM2+QPs42DmEB7JR5L2cevrHEVPiQ3HQ8vnuRn3X+mkFKKUVEoNnNZnPi5nZHNF26yOLXsVtjqR/3BCrLKOqxaaGWtiZTU0Ra9sUfivkItfM0gnXsubWGwG5KtdXSYdHw5xCTszyMb2XIW4nXzXpFcjdltHO07CD0EFLhyYxw0b/2eIRHmMjHfeKdR4M88CaJ3o2HtCrBcOWcyT/JFUPJPQ8/Eo8Aqh8xx6C0/BAoXrVz1oaWoG2N3q3+KTMUvGw+qR+KDZ71H4hAJI5Izsex7DbiDmlp704c1/Gw9V/iAkn5vJd7PxQcDxLRKugeWGnkeBez4WOla4cRBaDboOtNho/Wn/lKj/Rk/BegHO5j2H8Fo6QcZt06u9MHBm6NV5/5SfrjcFe9znRaene+onbkcWFjGEgusSC5zrbOCAB0q+h4Owg9BBWbJg0Kpm6bPanjZ5co7Gtce8tV0IXON0ioDqmGLijZc8l5HfgxvakorQZbVyJ5SDV1lN+NPKJu3qWVYeFoln2OxJkWVRrkuR2qOxOQZw3kGvoGv26h1qVHiguPH7Aq/XPFi75zyQOZo/s+xBN7m1EZ8ShO0R55XX80Wb/M5q7yGrne4tgpbDLVuGuY5I/QjJzEdLtX1F0vIikg1bAJTIjKg1W7StC4dJ5Br7eTrQQ7o7+3++lAtv4G3sH96hzrTCXNqXgghzHXLi3ZkYSLA8YzE6+O5sq1pHVl720UJO+yi8rm3+Qh2F2rXvjuC3adZPEr9o3hYgiAyhpIaMo2Ma0WYwdA9pKCVAtqGxZQhAIQhAIQhAIQhAIQhAFULTeibHM2oc0OhkaYZw69g1wy5jbmtr83nV9TPEaJsrHMeLtcCCEWJyXk+uiFPUSMJbMxrntaWvBDgNTXZm81l0Lc6dhu8CRzHtnzSNc8ZZQ2x1Bubg+KW9qd4ruRmOR74ZWOYb5Yp2OAbfizsd08QSujOAtpBM2ohuHuaWineSG2BDj8oAdfi6uZc61y3nD0OfnrfgiK3/Hf3z9JvEqWKePLBXCJ19r2FpcLG7S4cH0hrFlT59A6gi+8QzuvcugqWvc/nc1+9a9nKrFLV4U12V8ksJ2DfWgA9DrgO6k7io6N2uOqPXHJbtAK6vOc/q9Dns4VJXR8+9b6wdBhElx1qFqMFgaddQGO4hPFJT/zSZe5djjpMvArWDpc+PvCdslqNgrInDkdKx3sciOMU1LUjVDXRE+TDVa+wFPGx44zW2apt5s5d7M911ibDDJ+0gopfTjp339iZyaGUjuFhdP0w5oj1GNwQc3OkGPx7Zaoek1z/aQUjJuhY1HwquRv8Rkf3mrpw0LpwLNp6uMfuayqFujM4rH5n6rNnxNg5DKyYf7kZKKoEO6ditgfCA7V86OI9zQs/pXxXyoj0xNKt9RoAzW8zTPItbf6aNwtyfJlnKsP3PLXyPp9esiWge/scZyW9SCqt3V8T42Ux9KI/BwSzN1et+dTUh6I3t++pqfc5kOwUJ6Ya6L3J03O5rP9HRdUte33syIYHdQceHQU7ugvb+K3j3RaU8PDGjninc37qX/RpU/RUvVVVI74CsfozqfoYOqrk+NMgUj07ws8KnrWHljlbIB6zgoyvpMAqpHSmvrInvtcSxNeBYADgsPEBxp/+jGq+ih/92//AOssjcwrPoqf61VMe6nCBrS6Lxam0mO09uKOcD3JHEfyp+3Q3FgLtjw2ob5UfyTndO9iMArV25lWAaoqTrmqndzAoTHNFKyhaZnGjgGsB++VMZLrEhrHFwDnWB1cymKe1Gi9c2+fCJQPKpahsnY074So2Snp4f29JibCON8Mdh1uyj2KDotM8SjIDauZ17WAe6TWdjRe9zs1Bdk0ep8a3pslVXRxuOveXsjlcBtyvc0sDXetbnTBxTGcQgeLU++WOomYsLhfmZqHaUaK6LzYjOGNu2nZYSy28WNo4gTqLzxDoOwL0DVYbTzD9Ynjka4a2vFO3UfOAzjqIRSw4XTtDI/BYwNgaYx16ht50BRRwRMZFEWhrGta1jDmIa0WGoaynDSTwWPPVk9j7FBx2jGyoj+rmd8Fr+cNL9K4+iwjvsqFhTSceRvSS8/D4rBpm8Zc7p1DsFgesJjPpXRM2vbfkdLBGexz7prJpnD/AIcWc8WVzpfs2lBNBh2AWHEAq/pDjD43ilpWb9XP4MY1thB/xJyOC0bbbTzDWnsM9bVC2unjO3egGyOHpnWwdFnc4Vi0ewCCkYREwNLiS52tznk7S951uPOVBG6F6INo2mSV2+1Uhzyyu13ceTo2DiA1DntSEIBCEIBCEIBCEIBCEIBCEIBCEIEZYQVEVuEtdxKdWCEFIqtHQb6tXOoqXQyE6zDGTy5G37bLpJiC13gIOa/mgwbGAdAstHaJN8hvWAV03wccix4M3kQczboqBsYB0ABbDRp3IuleDN5EeDDkQc4Gj0g2F3USlBgkw+e/1nfiuh+Dt5EeDN5EHPxg8/0knru/Fb/kup+ll/1H/ir74OORZ8HHIgopoqny5B0SS/1WWTRVP0kn+pJ/Urx4M3kR4M3kQUb8n1P0sv8AqP8AxR+T6j6WX13/AIq8+DDkR4MORBRfybUfSyeu/wDFYOFTeXJ67vxV78GHIjwYciCh/kaU/Od6xVDpMNdieIua27qWkdlvrs+W+ux9JvYweUu7OpGkEcoI1ajr51E6PaKU9FCIIb70CTY5buJ45HAXedg16rAakEBU6OQ5WsYwOIIc6Q+NrGwNvxA678wSI0c5lffBgjwcIKKNHOZbfm4OMK8+DhG8BBRvzYZ5DewLYaLx+Q31QrvvAWd5CCoQ6NsGxoHQLKVosBYNZCnBGFsAgShp2t2BLIQgEIQgEIQgEIQgEIQg/9k=">
            <a:extLst>
              <a:ext uri="{FF2B5EF4-FFF2-40B4-BE49-F238E27FC236}">
                <a16:creationId xmlns:a16="http://schemas.microsoft.com/office/drawing/2014/main" xmlns="" id="{C2EE25DF-28B9-4CDC-9FEF-029A85C7AB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09897" y="3343356"/>
            <a:ext cx="290869" cy="29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xmlns="" id="{588A9B89-A41E-48EB-990B-62F9CD8203C5}"/>
              </a:ext>
            </a:extLst>
          </p:cNvPr>
          <p:cNvGrpSpPr/>
          <p:nvPr/>
        </p:nvGrpSpPr>
        <p:grpSpPr>
          <a:xfrm>
            <a:off x="4803072" y="4061987"/>
            <a:ext cx="5330482" cy="2120107"/>
            <a:chOff x="4837968" y="4363145"/>
            <a:chExt cx="5252073" cy="2031143"/>
          </a:xfrm>
        </p:grpSpPr>
        <p:sp>
          <p:nvSpPr>
            <p:cNvPr id="10" name="Titolo 2">
              <a:extLst>
                <a:ext uri="{FF2B5EF4-FFF2-40B4-BE49-F238E27FC236}">
                  <a16:creationId xmlns:a16="http://schemas.microsoft.com/office/drawing/2014/main" xmlns="" id="{B744E921-7953-4190-8B52-DA7DBA65080D}"/>
                </a:ext>
              </a:extLst>
            </p:cNvPr>
            <p:cNvSpPr txBox="1">
              <a:spLocks/>
            </p:cNvSpPr>
            <p:nvPr/>
          </p:nvSpPr>
          <p:spPr>
            <a:xfrm>
              <a:off x="4837968" y="4363145"/>
              <a:ext cx="5252073" cy="677863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algn="l" defTabSz="914400" rtl="0" eaLnBrk="1" latinLnBrk="0" hangingPunct="1">
                <a:lnSpc>
                  <a:spcPts val="4000"/>
                </a:lnSpc>
                <a:spcBef>
                  <a:spcPts val="0"/>
                </a:spcBef>
                <a:buNone/>
                <a:defRPr lang="it-IT" sz="4200" b="1" kern="1200" smtClean="0">
                  <a:solidFill>
                    <a:srgbClr val="001A72"/>
                  </a:solidFill>
                  <a:latin typeface="+mn-lt"/>
                  <a:ea typeface="+mn-ea"/>
                  <a:cs typeface="+mn-cs"/>
                </a:defRPr>
              </a:lvl1pPr>
            </a:lstStyle>
            <a:p>
              <a:pPr algn="r">
                <a:lnSpc>
                  <a:spcPts val="6000"/>
                </a:lnSpc>
              </a:pPr>
              <a:r>
                <a:rPr lang="en-US" sz="3600" dirty="0" err="1">
                  <a:solidFill>
                    <a:srgbClr val="FF0000"/>
                  </a:solidFill>
                </a:rPr>
                <a:t>una</a:t>
              </a:r>
              <a:r>
                <a:rPr lang="en-US" sz="3600" dirty="0">
                  <a:solidFill>
                    <a:srgbClr val="FF0000"/>
                  </a:solidFill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</a:rPr>
                <a:t>superficie</a:t>
              </a:r>
              <a:r>
                <a:rPr lang="en-US" sz="3600" dirty="0">
                  <a:solidFill>
                    <a:srgbClr val="FF0000"/>
                  </a:solidFill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</a:rPr>
                <a:t>pari</a:t>
              </a:r>
              <a:r>
                <a:rPr lang="en-US" sz="3600" dirty="0">
                  <a:solidFill>
                    <a:srgbClr val="FF0000"/>
                  </a:solidFill>
                </a:rPr>
                <a:t> a</a:t>
              </a:r>
              <a:br>
                <a:rPr lang="en-US" sz="3600" dirty="0">
                  <a:solidFill>
                    <a:srgbClr val="FF0000"/>
                  </a:solidFill>
                </a:rPr>
              </a:br>
              <a:r>
                <a:rPr lang="en-US" sz="3600" dirty="0">
                  <a:solidFill>
                    <a:srgbClr val="FF0000"/>
                  </a:solidFill>
                </a:rPr>
                <a:t>       </a:t>
              </a:r>
              <a:r>
                <a:rPr lang="en-US" sz="7200" dirty="0">
                  <a:solidFill>
                    <a:srgbClr val="FF0000"/>
                  </a:solidFill>
                </a:rPr>
                <a:t>2 </a:t>
              </a:r>
              <a:r>
                <a:rPr lang="en-US" sz="7200" dirty="0" err="1">
                  <a:solidFill>
                    <a:srgbClr val="FF0000"/>
                  </a:solidFill>
                </a:rPr>
                <a:t>campi</a:t>
              </a:r>
              <a:endParaRPr lang="en-US" sz="3600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xmlns="" id="{A6872E0B-5CCF-47C7-B090-813474EBDDFF}"/>
                </a:ext>
              </a:extLst>
            </p:cNvPr>
            <p:cNvSpPr/>
            <p:nvPr/>
          </p:nvSpPr>
          <p:spPr>
            <a:xfrm>
              <a:off x="7464004" y="5747957"/>
              <a:ext cx="185390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3600" b="1" dirty="0">
                  <a:solidFill>
                    <a:srgbClr val="FF0000"/>
                  </a:solidFill>
                </a:rPr>
                <a:t>da calcio</a:t>
              </a:r>
            </a:p>
          </p:txBody>
        </p:sp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43DB5BB6-0FA8-4E82-9E17-D52E005E60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1051" y="1293826"/>
            <a:ext cx="4973902" cy="268996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7DD0702F-E17E-494B-A5C7-057AA5D259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710" y="1293826"/>
            <a:ext cx="4973902" cy="2689962"/>
          </a:xfrm>
          <a:prstGeom prst="rect">
            <a:avLst/>
          </a:prstGeom>
        </p:spPr>
      </p:pic>
      <p:sp>
        <p:nvSpPr>
          <p:cNvPr id="14" name="Freccia a destra 13">
            <a:extLst>
              <a:ext uri="{FF2B5EF4-FFF2-40B4-BE49-F238E27FC236}">
                <a16:creationId xmlns:a16="http://schemas.microsoft.com/office/drawing/2014/main" xmlns="" id="{8FDED1DC-2C9A-4B9B-90F3-1CD78AFA230C}"/>
              </a:ext>
            </a:extLst>
          </p:cNvPr>
          <p:cNvSpPr/>
          <p:nvPr/>
        </p:nvSpPr>
        <p:spPr>
          <a:xfrm>
            <a:off x="484710" y="4410339"/>
            <a:ext cx="5912404" cy="1820088"/>
          </a:xfrm>
          <a:prstGeom prst="rightArrow">
            <a:avLst>
              <a:gd name="adj1" fmla="val 100000"/>
              <a:gd name="adj2" fmla="val 26469"/>
            </a:avLst>
          </a:prstGeom>
          <a:gradFill>
            <a:gsLst>
              <a:gs pos="100000">
                <a:srgbClr val="3A4770"/>
              </a:gs>
              <a:gs pos="82000">
                <a:srgbClr val="D7DAE2"/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olo 2">
            <a:extLst>
              <a:ext uri="{FF2B5EF4-FFF2-40B4-BE49-F238E27FC236}">
                <a16:creationId xmlns:a16="http://schemas.microsoft.com/office/drawing/2014/main" xmlns="" id="{11B365D0-A8AD-48FB-B4F5-6A3C6B49B570}"/>
              </a:ext>
            </a:extLst>
          </p:cNvPr>
          <p:cNvSpPr txBox="1">
            <a:spLocks/>
          </p:cNvSpPr>
          <p:nvPr/>
        </p:nvSpPr>
        <p:spPr>
          <a:xfrm>
            <a:off x="763987" y="4708999"/>
            <a:ext cx="4961725" cy="70755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ts val="0"/>
              </a:spcBef>
              <a:buNone/>
              <a:defRPr lang="it-IT" sz="4200" b="1" kern="1200" smtClean="0">
                <a:solidFill>
                  <a:srgbClr val="001A7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7000"/>
              </a:lnSpc>
            </a:pPr>
            <a:r>
              <a:rPr lang="en-US" sz="4000" dirty="0">
                <a:solidFill>
                  <a:srgbClr val="FF0000"/>
                </a:solidFill>
              </a:rPr>
              <a:t>…</a:t>
            </a:r>
            <a:r>
              <a:rPr lang="en-US" sz="4000" dirty="0" err="1">
                <a:solidFill>
                  <a:srgbClr val="FF0000"/>
                </a:solidFill>
              </a:rPr>
              <a:t>occupa</a:t>
            </a:r>
            <a:r>
              <a:rPr lang="en-US" sz="4000" dirty="0">
                <a:solidFill>
                  <a:srgbClr val="FF0000"/>
                </a:solidFill>
              </a:rPr>
              <a:t/>
            </a:r>
            <a:br>
              <a:rPr lang="en-US" sz="4000" dirty="0">
                <a:solidFill>
                  <a:srgbClr val="FF0000"/>
                </a:solidFill>
              </a:rPr>
            </a:br>
            <a:r>
              <a:rPr lang="en-US" sz="8000" dirty="0">
                <a:solidFill>
                  <a:srgbClr val="FF0000"/>
                </a:solidFill>
              </a:rPr>
              <a:t>1.500</a:t>
            </a:r>
            <a:r>
              <a:rPr lang="en-US" sz="4000" dirty="0">
                <a:solidFill>
                  <a:srgbClr val="FF0000"/>
                </a:solidFill>
              </a:rPr>
              <a:t> m</a:t>
            </a:r>
            <a:r>
              <a:rPr lang="en-US" sz="4000" baseline="300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2915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Un’ auto sul piazzale</a:t>
            </a:r>
          </a:p>
        </p:txBody>
      </p:sp>
      <p:sp>
        <p:nvSpPr>
          <p:cNvPr id="6" name="Titolo 2">
            <a:extLst>
              <a:ext uri="{FF2B5EF4-FFF2-40B4-BE49-F238E27FC236}">
                <a16:creationId xmlns:a16="http://schemas.microsoft.com/office/drawing/2014/main" xmlns="" id="{89CDB863-4087-4E22-A9DB-442DA27A13EE}"/>
              </a:ext>
            </a:extLst>
          </p:cNvPr>
          <p:cNvSpPr txBox="1">
            <a:spLocks/>
          </p:cNvSpPr>
          <p:nvPr/>
        </p:nvSpPr>
        <p:spPr>
          <a:xfrm>
            <a:off x="947738" y="2569896"/>
            <a:ext cx="4758611" cy="6778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ts val="0"/>
              </a:spcBef>
              <a:buNone/>
              <a:defRPr lang="it-IT" sz="4200" b="1" kern="1200" smtClean="0">
                <a:solidFill>
                  <a:srgbClr val="001A7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>
              <a:lnSpc>
                <a:spcPts val="8000"/>
              </a:lnSpc>
            </a:pPr>
            <a:endParaRPr lang="en-US" baseline="30000" dirty="0">
              <a:solidFill>
                <a:schemeClr val="bg1"/>
              </a:solidFill>
            </a:endParaRP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xmlns="" id="{0AF3EA69-75F4-462F-8A7E-B7DC322B1532}"/>
              </a:ext>
            </a:extLst>
          </p:cNvPr>
          <p:cNvGrpSpPr/>
          <p:nvPr/>
        </p:nvGrpSpPr>
        <p:grpSpPr>
          <a:xfrm>
            <a:off x="4537376" y="1138281"/>
            <a:ext cx="6137639" cy="964026"/>
            <a:chOff x="5015043" y="1755974"/>
            <a:chExt cx="6137639" cy="964026"/>
          </a:xfrm>
        </p:grpSpPr>
        <p:cxnSp>
          <p:nvCxnSpPr>
            <p:cNvPr id="21" name="Connettore diritto 29">
              <a:extLst>
                <a:ext uri="{FF2B5EF4-FFF2-40B4-BE49-F238E27FC236}">
                  <a16:creationId xmlns:a16="http://schemas.microsoft.com/office/drawing/2014/main" xmlns="" id="{AC0819E7-5F1F-43FD-9DD4-72E9D13753E0}"/>
                </a:ext>
              </a:extLst>
            </p:cNvPr>
            <p:cNvCxnSpPr/>
            <p:nvPr/>
          </p:nvCxnSpPr>
          <p:spPr>
            <a:xfrm>
              <a:off x="6248400" y="2237987"/>
              <a:ext cx="4904282" cy="0"/>
            </a:xfrm>
            <a:prstGeom prst="line">
              <a:avLst/>
            </a:prstGeom>
            <a:ln w="76200">
              <a:solidFill>
                <a:srgbClr val="FBBA00"/>
              </a:solidFill>
              <a:prstDash val="sysDash"/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xmlns="" id="{1836261E-DE47-44FB-8EEE-725EB720A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5043" y="1755974"/>
              <a:ext cx="1612194" cy="964026"/>
            </a:xfrm>
            <a:prstGeom prst="rect">
              <a:avLst/>
            </a:prstGeom>
          </p:spPr>
        </p:pic>
      </p:grpSp>
      <p:sp>
        <p:nvSpPr>
          <p:cNvPr id="23" name="AutoShape 2" descr="data:image/jpeg;base64,/9j/4AAQSkZJRgABAQAAAQABAAD/2wCEAAkGBxASEhISEhIVFhIVFg8WFRUQFhUQFRIXFRUXFhUXFRUYHSggGBolHRUVITEhJzUrLi4uFx8zODMtOCgtLisBCgoKDQ0OFw8PFSsdHx83LTc3Ny8tKystKysuLTcrNDcuNzcrLTc3LS8tNystLS0rNy01LSs3NzMuKzczNzUrK//AABEIAJABXQMBIgACEQEDEQH/xAAcAAABBAMBAAAAAAAAAAAAAAAAAwQFBgECBwj/xABREAABAwICAwoJBwoEBAcAAAABAAIDBBEFEgYhMQcTMkFRYXGBkbEUIlJicpKhssEjQlOCs8LRFRYXJDNjc6LS8ENVk6M1RIPxJWSElLTU4v/EABkBAQEBAQEBAAAAAAAAAAAAAAABAgMFBP/EACYRAQADAAECBAcBAAAAAAAAAAABAhEDBEESIXGREzFRYYGh8AX/2gAMAwEAAhEDEQA/AO4oQhAIQhAIQhAIQhAIQhAIQhAIQhAIQhAIQhAISUlQxvCe0X2XIF1u2Rp2EHoN0GyEIQCEIQCh9H9I4KyMyxBwYHyRnOA0tcw2IcATlOw2Nto6FMLkja8YRjVVA8htJXgVEebUxsuvOOQXO+X6WIOtoUZhWLRS+K17XG122INxx9lx2hSaAQhCAQhCAQhCAQhCAQhCAQhCAQhCAQhCAQhCAQhCAQhRWPTvy71GbPfcZgL5BY3dbmAJ7BxosRs4b1+mOHQuLH1LM7TYsjvK8HkLWAm6cYVjsVS1zoWyENdlOdhisbA7H2NrEa15xpd8bNOKSSaTxnXezNmkaHmznZdt7g9JXXNzLBp2ULHOOV0z5ZnZjru52UX475WNXCnJNrTHZ6nWdDx9PwVvsza3sstZBXyOP6yyBnE2FrHPt50kgcCehoSLcIf8+tmceeVzfsgwLOJ1VPTNzVE4be9msDpHuttDWNBc7qChHaYxn9hRVcw8p280zeyR4eOxdnlJoYIzjqqnqqKr4ypaPCWD/Hqj01Ex73lVOp0wrPmwUMPPUVMkzh9RjG3PNdRtRpXWHbiMMfNSURd2Ole4Ia6TT0wadUkx9OVz/Y66dZXcr+0juC41U4853DxHEnfwnU9KD1MZcKLqKuldw46mbnqa2offpDSAhruU9REzhyhvpzZO9wUXU6U4ZHqfX04PIakE9geuKCoo2cGgpB6bHzHtkeUlNjoYDvUdNGT9FTwNt15LoOv1GnmEfNqhIczP2Laif5wJ1saeK6Tfp3hhBDY6mTiIZR1Du3M0LiEuLPkcXGTM42aNYHsGwfgpGJ8oGVge4eaC7MeM6kHUTp7Rt/Z4bWH/ANMyEfzuCSl3QoNv5Mnv55pWn7Rc3EFWdlPMeiKQ9zUtHhOIO4NJUdcUg7wgvMm6MPm4U4+lNTN+JSJ3RX/5S3rqYPgFVWaLYs7ZSS9ZY33nBPodA8XcLmEN9ORgt6pKImzuhyf5VF11Ef8AQsfpCf8A5VH1VDP6FFDQWqb+2q6OL0prkdRAST8KwuK4qMaiuLgtpmGRwI2jUX6+pU80lUboDzq/JVudk8Z/BUjTPF5amzjTSMDMxaXZHFl9pDwbgah2KefjOjcQ4ddVHmG8A9fyad0OkuHOc0wYPHfikqs00g7GO95FcxwSuq2StkgfIXsdmblzP5iCBtBFwRyFdywXTGSeMNkw2sjlcCC+J7hE0kWzAyOa4DjtY250nBpScpvLFC3/AMvTRsI65Hya/qppPpTTuGU1tQ88pkfB/wDGZGE0XhuJQWu4VTBxl8j42j6zngJSXDqWTW7fjfjcXv8AbrC5rLiNE+7ZqeKVjgRmeHSPAIsfHk8cHnB61V9E9IfyVVupZ7SUb3DLI4Auia7gSNda+Wws5vEQSOeaOzv0Tw93TyEtv2EJJ+gtFyAdMcR72qQZG062udr5HucOoOJb7FsxjxwX9OZouetmX4qiPj0QgbwXD1Az2sISsejr2G8dRK0+bPUZfUc8t9if76/5zAfQcL9ht3lY8Ibylp5Hgtv0E7eq6Db8qy07f1hr5GDbNE0SFv8AEjYL9bRblspXDsQhqGNlhkZJG7Y6MhwPWFHtnIVfxLCXxyOq6AiOoOuSLgw1Y4xI3YJOR+29r6kF5QoXRrSKKsjzAFrwS18btTmPbwmuHERyKaQCEIQCEIQCEIQCEIQCEIQCpGmGkUNLHUSyP8ZzTFGwGznEi5DeQnxQTxZb9NyqpA1jnHUACSeRcPx3BZK/FIHSSXikkJ3ki29wxgFzQb2ObxWk+dzLF9mPJ36eaVtt+yJ/NmpbDDLDIzNK3O9jX5C4u1gMB4QAIGpKYPpFiFC4tynew6xjmBc117Eubc3aSSRq1cy7nLCC3LYFtrZSNVuS2xQraejp3GXIxrmg2A4DLbS1nBB5wLrl8HvWcerH+vF6zTn4/FHr/e5ng+I02JsMc9M9j2kAsmacocRf5OYWs6x2eK7mSNdubRPddtXM0eTIROG8zS7WB03UTjUEmJTUFZDkitK1zJHXL5mNa6VpcGgWHyZABJ1SHZsVqFNVu4U8bR5kTifWc+3sXaN7vI5Z45naRm9vogxuZ0/z6yU+g2Jve0pzHud4cNslQ/peBf1WhSzcNceFUTHmG9xj+VoK2GDw/OD3/wASSR/sLrLWOSMOhWDs4UR6ZKiUffshmE4E3ZDTO69/PZclS0WF07eDDGOhjb9tk6DQNmro1IIiOnwscChYfRpD3lgCcxzxN4FCR9SCMe9f2J6VoSgTFfL82njHpSAe7GUGtqTxQt6nyfFqySkKqobGxz3mzGNc5xPE1ouT2BBvv9SdszR6EQHvOckzvx21Mp6BE33YwVxvEt2apLz4PTxNiucu/Z3vcOInK4AdGu3KU0G7HiH0NN6sv9aDtjqa+18x6ZprdgdZJuw2A63RMceV7Q89rrrjI3ZK/wCgpuyX+tX/AHP9OW4kJGujEc8YBc1pzNc06szSdY16iDyjXr1BbWQsbwWtHogN7lw7dUwrJiRIsG1DYpLu1Nzfs3a+lgJ9JdyJXLt3Gl+TpZxta+WM/XaHj7M9qCpS6OzwQtqC9joH5mNlpHB4ZLxMnJDXM1X5eLlUtoTWwwNnM0zWPdJGPGLnEiMO1tDQbi73BS80scdNLT3G9z0jH6gGgSxyAscB5WV51+a3kVPw6ihkqIos7gxzgHue0NytGt51E67ByguOJ4SxkAljfnZN8o12oAh2sWFhqsqa9lirrpZpDA+0cIsxga1oAsGtaLNA5gAFT5JA5IQ7ozmBadp1duw9yjNIKTfKbfPnQkNd6DyG+x2XtKdU02Vzf72awnNYwPZVs4nxPeBztGce1quELtuT6QGal3lzsz6fKy52mNwzR36NbPqK+tmXAdyzEd7rgy/izRvZbizM8Zp7GOH1l2+ORFSrZUqH3UayRLsegW8Fb80lvo7PVOodWtYLXjaLjlZf3dvZmWzHpdrkFYxaDeJRXw7PFbVNbr3yNuyUAf4kW3lLcw2gK74fVCRt7gkWuRsIIuHDmKj5IGu17Dyjj5iNjh0pthhZT5WgBsbBkIF8rWnW0tB2NGy3FrHEgsaEIQCEIQCEIQCEIQCEIQNsQZmjc3l1KjU1G2KtDzt3sgc13XPcOxXmvdZvX+K4xS4yX4jXnMbNnyNvxb2xsbgOa4vbnPKpI6ZVYgGNc7kDj2Bcy0sq3yxtga456mWGAEbQJHWefVzKWq8VzNe2/F94KAjOeuw5p+mlf6kT3DuSB0aJjWyUzGizWuIaBsAEEoA7FOKvtf8ALwem77KRT5KoysLW6MyDZYK1zLBKAJWhKyStCgw4qu6dy2w+t/gTD1mkfFWByqm6Q62G1n8Pvc0IPOKyiyLKAV83FZLYg4eVTzDsdG77qoauO5LLlxKLzmTj+Qn4IO/lype63Dmw6Q+RJTu7XiP76t2+Ku7oLc2HVY5Iw71Htf8AdVHK5q4uhg16xCxvZYfdKjopi14d0+0EfFGHgPaxl8vCzOPjWAJJIA5uLlJ6pGioIXyvu/LE0+KXNOZ3kkgA2NrEjWoGzpbrZrliePK4gXtc2vxjiK0VQrntY8hCkKeXx2c+Zp6CP+6ipDqSzpbWPIWlBDaPTb1VUsl7WlhJ6C4B3sJXoR1Q1gzONhdo2E63ENGoc5C84Vb7OJbxOeR9V5I+C9HUz7gHlAPaEU+YUvGU1aUuwoHbHJzGUzjKdRoHLVHYm39pzxj+Uuv7wUg1M68XcB+7m96O3eUE9Rj5Nnos69QSyb4ebxRHzI/dCcIBCEIBCEIBCEIBCEIGWKmzR6Q7ivLVLir2zOc0XEs+Z5cSSDMcxsANWwcuznXqDHXWY30h3FeTonlszY/3sV+W7DZBf6CYku6B3hK4Y6+J0A5PCz/sSBMcId4zx5o7wnVA62J0J5qof7EiDobX/rEHpu+ykVhLlVmP/WIPTd9m9WAyIFy9ZF+QppJrBHKo9+DsO18nruPfdBN5kXTKip2xtyguI84l3enN0G5K1KxdYJQYcqlumn/wyr9Bv2jFbHFVLdL14bV+g332oPPICzZZCFBrZWXc11YlTf8AX+xeq4rJubf8Spv+t9k9B3UyKF0vkvQ1Y/cT+4VLvUFpY79Tq/4E/uFaHFaepczgmykKfFyGPYQRnLD4vK3UO9RbWk7AnUdC61yQALcYJ7AoH5vbXe+vbe/FyrDGX41lr9R17b9exDSiNHbCsznxD1Ifx9SxUDxD0DvCCFLAZcvES+9tvjA/ivQuEOvDCeWOI9rAvPMptJfkDj/JdehsGbaCD+FD7gRUk1LMKRalWIHMZTqMpnGU6jKB4xN6weMPRk+7+CXjKRq9reh/wQSmEOvBEfMaOwW+CdpnhDQIIreQ09ov8U8QCEIQCEIQCEIQCEIQROkv7EHkcO4ry7jlPveIvbyVDiOhz8zfYQvUukcZMDrbQWe8B8V503R6ExYjE61t9EDulweWH2NagdYS/wCVPO13eD8Cnt8tdQP8+ZvrRlo95RFDLlmYfOt63i/FS2P+IIp/oZoXu9G9nd4SBd4n/LQ+mfs3qxByqcMvysPpn3HqytegcgrIKQDluHIFgVtmSIctg5ApdYLlpmWpcgHvVV3RDfD6sfu+5wKsr3Ku6ZtzUNWP3Ex7Gk/BUeesyzmSYQsjfMrNubf8Rg5hOf8AacPiqurZuYNvXNPJHMfYB8VR2Z0igtMJP1Kq54nj1hb4qWJVc0+ly0M3nGFvbKy/sBVHL6c6h1qSpDqB6VHwjUFIUvBHWshSXWki0JRy1sqhKQalirNozz5R8fgt5Rq6wkcTcAAOknqQQ9VwnHm72gL0dRR5WMbyNYOwALzvh8Jknhj45JYW+s8C3tt1L0ZJDmBF3NvbWw5SLG+oopcJRqTSjUCrSnMZTQJZhQP4nJKqd4zfQmPYYx8URuSNXILnzYz/ADn/APCCfw0fIxehH7oTlN8PPyUfoM90JwgEIQgEIQgEIQgEIQga4mbRSG18rS63Ll8a3sXId22kilbQ1MLmu3p+WTLrs2Qsc3Nbgm7La+Ny7O4Agg7CuB6S001NLVjhwHxZmbbC2QPy8hDW35NRWbTka+npeGvNfwWt4d+Xqp9TM3aD+IV0w5ra2mJtcOBZKBta62vovtHSucSSnZx6rark/wB6lIaP49UUM2+QPs42DmEB7JR5L2cevrHEVPiQ3HQ8vnuRn3X+mkFKKUVEoNnNZnPi5nZHNF26yOLXsVtjqR/3BCrLKOqxaaGWtiZTU0Ra9sUfivkItfM0gnXsubWGwG5KtdXSYdHw5xCTszyMb2XIW4nXzXpFcjdltHO07CD0EFLhyYxw0b/2eIRHmMjHfeKdR4M88CaJ3o2HtCrBcOWcyT/JFUPJPQ8/Eo8Aqh8xx6C0/BAoXrVz1oaWoG2N3q3+KTMUvGw+qR+KDZ71H4hAJI5Izsex7DbiDmlp704c1/Gw9V/iAkn5vJd7PxQcDxLRKugeWGnkeBez4WOla4cRBaDboOtNho/Wn/lKj/Rk/BegHO5j2H8Fo6QcZt06u9MHBm6NV5/5SfrjcFe9znRaene+onbkcWFjGEgusSC5zrbOCAB0q+h4Owg9BBWbJg0Kpm6bPanjZ5co7Gtce8tV0IXON0ioDqmGLijZc8l5HfgxvakorQZbVyJ5SDV1lN+NPKJu3qWVYeFoln2OxJkWVRrkuR2qOxOQZw3kGvoGv26h1qVHiguPH7Aq/XPFi75zyQOZo/s+xBN7m1EZ8ShO0R55XX80Wb/M5q7yGrne4tgpbDLVuGuY5I/QjJzEdLtX1F0vIikg1bAJTIjKg1W7StC4dJ5Br7eTrQQ7o7+3++lAtv4G3sH96hzrTCXNqXgghzHXLi3ZkYSLA8YzE6+O5sq1pHVl720UJO+yi8rm3+Qh2F2rXvjuC3adZPEr9o3hYgiAyhpIaMo2Ma0WYwdA9pKCVAtqGxZQhAIQhAIQhAIQhAIQhAFULTeibHM2oc0OhkaYZw69g1wy5jbmtr83nV9TPEaJsrHMeLtcCCEWJyXk+uiFPUSMJbMxrntaWvBDgNTXZm81l0Lc6dhu8CRzHtnzSNc8ZZQ2x1Bubg+KW9qd4ruRmOR74ZWOYb5Yp2OAbfizsd08QSujOAtpBM2ohuHuaWineSG2BDj8oAdfi6uZc61y3nD0OfnrfgiK3/Hf3z9JvEqWKePLBXCJ19r2FpcLG7S4cH0hrFlT59A6gi+8QzuvcugqWvc/nc1+9a9nKrFLV4U12V8ksJ2DfWgA9DrgO6k7io6N2uOqPXHJbtAK6vOc/q9Dns4VJXR8+9b6wdBhElx1qFqMFgaddQGO4hPFJT/zSZe5djjpMvArWDpc+PvCdslqNgrInDkdKx3sciOMU1LUjVDXRE+TDVa+wFPGx44zW2apt5s5d7M911ibDDJ+0gopfTjp339iZyaGUjuFhdP0w5oj1GNwQc3OkGPx7Zaoek1z/aQUjJuhY1HwquRv8Rkf3mrpw0LpwLNp6uMfuayqFujM4rH5n6rNnxNg5DKyYf7kZKKoEO6ditgfCA7V86OI9zQs/pXxXyoj0xNKt9RoAzW8zTPItbf6aNwtyfJlnKsP3PLXyPp9esiWge/scZyW9SCqt3V8T42Ux9KI/BwSzN1et+dTUh6I3t++pqfc5kOwUJ6Ya6L3J03O5rP9HRdUte33syIYHdQceHQU7ugvb+K3j3RaU8PDGjninc37qX/RpU/RUvVVVI74CsfozqfoYOqrk+NMgUj07ws8KnrWHljlbIB6zgoyvpMAqpHSmvrInvtcSxNeBYADgsPEBxp/+jGq+ih/92//AOssjcwrPoqf61VMe6nCBrS6Lxam0mO09uKOcD3JHEfyp+3Q3FgLtjw2ob5UfyTndO9iMArV25lWAaoqTrmqndzAoTHNFKyhaZnGjgGsB++VMZLrEhrHFwDnWB1cymKe1Gi9c2+fCJQPKpahsnY074So2Snp4f29JibCON8Mdh1uyj2KDotM8SjIDauZ17WAe6TWdjRe9zs1Bdk0ep8a3pslVXRxuOveXsjlcBtyvc0sDXetbnTBxTGcQgeLU++WOomYsLhfmZqHaUaK6LzYjOGNu2nZYSy28WNo4gTqLzxDoOwL0DVYbTzD9Ynjka4a2vFO3UfOAzjqIRSw4XTtDI/BYwNgaYx16ht50BRRwRMZFEWhrGta1jDmIa0WGoaynDSTwWPPVk9j7FBx2jGyoj+rmd8Fr+cNL9K4+iwjvsqFhTSceRvSS8/D4rBpm8Zc7p1DsFgesJjPpXRM2vbfkdLBGexz7prJpnD/AIcWc8WVzpfs2lBNBh2AWHEAq/pDjD43ilpWb9XP4MY1thB/xJyOC0bbbTzDWnsM9bVC2unjO3egGyOHpnWwdFnc4Vi0ewCCkYREwNLiS52tznk7S951uPOVBG6F6INo2mSV2+1Uhzyyu13ceTo2DiA1DntSEIBCEIBCEIBCEIBCEIBCEIBCEIEZYQVEVuEtdxKdWCEFIqtHQb6tXOoqXQyE6zDGTy5G37bLpJiC13gIOa/mgwbGAdAstHaJN8hvWAV03wccix4M3kQczboqBsYB0ABbDRp3IuleDN5EeDDkQc4Gj0g2F3USlBgkw+e/1nfiuh+Dt5EeDN5EHPxg8/0knru/Fb/kup+ll/1H/ir74OORZ8HHIgopoqny5B0SS/1WWTRVP0kn+pJ/Urx4M3kR4M3kQUb8n1P0sv8AqP8AxR+T6j6WX13/AIq8+DDkR4MORBRfybUfSyeu/wDFYOFTeXJ67vxV78GHIjwYciCh/kaU/Od6xVDpMNdieIua27qWkdlvrs+W+ux9JvYweUu7OpGkEcoI1ajr51E6PaKU9FCIIb70CTY5buJ45HAXedg16rAakEBU6OQ5WsYwOIIc6Q+NrGwNvxA678wSI0c5lffBgjwcIKKNHOZbfm4OMK8+DhG8BBRvzYZ5DewLYaLx+Q31QrvvAWd5CCoQ6NsGxoHQLKVosBYNZCnBGFsAgShp2t2BLIQgEIQgEIQgEIQgEIQg/9k=">
            <a:extLst>
              <a:ext uri="{FF2B5EF4-FFF2-40B4-BE49-F238E27FC236}">
                <a16:creationId xmlns:a16="http://schemas.microsoft.com/office/drawing/2014/main" xmlns="" id="{C2EE25DF-28B9-4CDC-9FEF-029A85C7AB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57498" y="3203509"/>
            <a:ext cx="286590" cy="28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24" name="AutoShape 2" descr="data:image/jpeg;base64,/9j/4AAQSkZJRgABAQAAAQABAAD/2wCEAAkGBxASEhISEhIVFhIVFg8WFRUQFhUQFRIXFRUXFhUXFRUYHSggGBolHRUVITEhJzUrLi4uFx8zODMtOCgtLisBCgoKDQ0OFw8PFSsdHx83LTc3Ny8tKystKysuLTcrNDcuNzcrLTc3LS8tNystLS0rNy01LSs3NzMuKzczNzUrK//AABEIAJABXQMBIgACEQEDEQH/xAAcAAABBAMBAAAAAAAAAAAAAAAAAwQFBgECBwj/xABREAABAwICAwoJBwoEBAcAAAABAAIDBBEFEgYhMQcTMkFRYXGBkbEUIlJicpKhssEjQlOCs8LRFRYXJDNjc6LS8ENVk6M1RIPxJWSElLTU4v/EABkBAQEBAQEBAAAAAAAAAAAAAAABAgMFBP/EACYRAQADAAECBAcBAAAAAAAAAAABAhEDBEESIXGREzFRYYGh8AX/2gAMAwEAAhEDEQA/AO4oQhAIQhAIQhAIQhAIQhAIQhAIQhAIQhAIQhAISUlQxvCe0X2XIF1u2Rp2EHoN0GyEIQCEIQCh9H9I4KyMyxBwYHyRnOA0tcw2IcATlOw2Nto6FMLkja8YRjVVA8htJXgVEebUxsuvOOQXO+X6WIOtoUZhWLRS+K17XG122INxx9lx2hSaAQhCAQhCAQhCAQhCAQhCAQhCAQhCAQhCAQhCAQhCAQhRWPTvy71GbPfcZgL5BY3dbmAJ7BxosRs4b1+mOHQuLH1LM7TYsjvK8HkLWAm6cYVjsVS1zoWyENdlOdhisbA7H2NrEa15xpd8bNOKSSaTxnXezNmkaHmznZdt7g9JXXNzLBp2ULHOOV0z5ZnZjru52UX475WNXCnJNrTHZ6nWdDx9PwVvsza3sstZBXyOP6yyBnE2FrHPt50kgcCehoSLcIf8+tmceeVzfsgwLOJ1VPTNzVE4be9msDpHuttDWNBc7qChHaYxn9hRVcw8p280zeyR4eOxdnlJoYIzjqqnqqKr4ypaPCWD/Hqj01Ex73lVOp0wrPmwUMPPUVMkzh9RjG3PNdRtRpXWHbiMMfNSURd2Ole4Ia6TT0wadUkx9OVz/Y66dZXcr+0juC41U4853DxHEnfwnU9KD1MZcKLqKuldw46mbnqa2offpDSAhruU9REzhyhvpzZO9wUXU6U4ZHqfX04PIakE9geuKCoo2cGgpB6bHzHtkeUlNjoYDvUdNGT9FTwNt15LoOv1GnmEfNqhIczP2Laif5wJ1saeK6Tfp3hhBDY6mTiIZR1Du3M0LiEuLPkcXGTM42aNYHsGwfgpGJ8oGVge4eaC7MeM6kHUTp7Rt/Z4bWH/ANMyEfzuCSl3QoNv5Mnv55pWn7Rc3EFWdlPMeiKQ9zUtHhOIO4NJUdcUg7wgvMm6MPm4U4+lNTN+JSJ3RX/5S3rqYPgFVWaLYs7ZSS9ZY33nBPodA8XcLmEN9ORgt6pKImzuhyf5VF11Ef8AQsfpCf8A5VH1VDP6FFDQWqb+2q6OL0prkdRAST8KwuK4qMaiuLgtpmGRwI2jUX6+pU80lUboDzq/JVudk8Z/BUjTPF5amzjTSMDMxaXZHFl9pDwbgah2KefjOjcQ4ddVHmG8A9fyad0OkuHOc0wYPHfikqs00g7GO95FcxwSuq2StkgfIXsdmblzP5iCBtBFwRyFdywXTGSeMNkw2sjlcCC+J7hE0kWzAyOa4DjtY250nBpScpvLFC3/AMvTRsI65Hya/qppPpTTuGU1tQ88pkfB/wDGZGE0XhuJQWu4VTBxl8j42j6zngJSXDqWTW7fjfjcXv8AbrC5rLiNE+7ZqeKVjgRmeHSPAIsfHk8cHnB61V9E9IfyVVupZ7SUb3DLI4Auia7gSNda+Wws5vEQSOeaOzv0Tw93TyEtv2EJJ+gtFyAdMcR72qQZG062udr5HucOoOJb7FsxjxwX9OZouetmX4qiPj0QgbwXD1Az2sISsejr2G8dRK0+bPUZfUc8t9if76/5zAfQcL9ht3lY8Ibylp5Hgtv0E7eq6Db8qy07f1hr5GDbNE0SFv8AEjYL9bRblspXDsQhqGNlhkZJG7Y6MhwPWFHtnIVfxLCXxyOq6AiOoOuSLgw1Y4xI3YJOR+29r6kF5QoXRrSKKsjzAFrwS18btTmPbwmuHERyKaQCEIQCEIQCEIQCEIQCEIQCpGmGkUNLHUSyP8ZzTFGwGznEi5DeQnxQTxZb9NyqpA1jnHUACSeRcPx3BZK/FIHSSXikkJ3ki29wxgFzQb2ObxWk+dzLF9mPJ36eaVtt+yJ/NmpbDDLDIzNK3O9jX5C4u1gMB4QAIGpKYPpFiFC4tynew6xjmBc117Eubc3aSSRq1cy7nLCC3LYFtrZSNVuS2xQraejp3GXIxrmg2A4DLbS1nBB5wLrl8HvWcerH+vF6zTn4/FHr/e5ng+I02JsMc9M9j2kAsmacocRf5OYWs6x2eK7mSNdubRPddtXM0eTIROG8zS7WB03UTjUEmJTUFZDkitK1zJHXL5mNa6VpcGgWHyZABJ1SHZsVqFNVu4U8bR5kTifWc+3sXaN7vI5Z45naRm9vogxuZ0/z6yU+g2Jve0pzHud4cNslQ/peBf1WhSzcNceFUTHmG9xj+VoK2GDw/OD3/wASSR/sLrLWOSMOhWDs4UR6ZKiUffshmE4E3ZDTO69/PZclS0WF07eDDGOhjb9tk6DQNmro1IIiOnwscChYfRpD3lgCcxzxN4FCR9SCMe9f2J6VoSgTFfL82njHpSAe7GUGtqTxQt6nyfFqySkKqobGxz3mzGNc5xPE1ouT2BBvv9SdszR6EQHvOckzvx21Mp6BE33YwVxvEt2apLz4PTxNiucu/Z3vcOInK4AdGu3KU0G7HiH0NN6sv9aDtjqa+18x6ZprdgdZJuw2A63RMceV7Q89rrrjI3ZK/wCgpuyX+tX/AHP9OW4kJGujEc8YBc1pzNc06szSdY16iDyjXr1BbWQsbwWtHogN7lw7dUwrJiRIsG1DYpLu1Nzfs3a+lgJ9JdyJXLt3Gl+TpZxta+WM/XaHj7M9qCpS6OzwQtqC9joH5mNlpHB4ZLxMnJDXM1X5eLlUtoTWwwNnM0zWPdJGPGLnEiMO1tDQbi73BS80scdNLT3G9z0jH6gGgSxyAscB5WV51+a3kVPw6ihkqIos7gxzgHue0NytGt51E67ByguOJ4SxkAljfnZN8o12oAh2sWFhqsqa9lirrpZpDA+0cIsxga1oAsGtaLNA5gAFT5JA5IQ7ozmBadp1duw9yjNIKTfKbfPnQkNd6DyG+x2XtKdU02Vzf72awnNYwPZVs4nxPeBztGce1quELtuT6QGal3lzsz6fKy52mNwzR36NbPqK+tmXAdyzEd7rgy/izRvZbizM8Zp7GOH1l2+ORFSrZUqH3UayRLsegW8Fb80lvo7PVOodWtYLXjaLjlZf3dvZmWzHpdrkFYxaDeJRXw7PFbVNbr3yNuyUAf4kW3lLcw2gK74fVCRt7gkWuRsIIuHDmKj5IGu17Dyjj5iNjh0pthhZT5WgBsbBkIF8rWnW0tB2NGy3FrHEgsaEIQCEIQCEIQCEIQCEIQNsQZmjc3l1KjU1G2KtDzt3sgc13XPcOxXmvdZvX+K4xS4yX4jXnMbNnyNvxb2xsbgOa4vbnPKpI6ZVYgGNc7kDj2Bcy0sq3yxtga456mWGAEbQJHWefVzKWq8VzNe2/F94KAjOeuw5p+mlf6kT3DuSB0aJjWyUzGizWuIaBsAEEoA7FOKvtf8ALwem77KRT5KoysLW6MyDZYK1zLBKAJWhKyStCgw4qu6dy2w+t/gTD1mkfFWByqm6Q62G1n8Pvc0IPOKyiyLKAV83FZLYg4eVTzDsdG77qoauO5LLlxKLzmTj+Qn4IO/lype63Dmw6Q+RJTu7XiP76t2+Ku7oLc2HVY5Iw71Htf8AdVHK5q4uhg16xCxvZYfdKjopi14d0+0EfFGHgPaxl8vCzOPjWAJJIA5uLlJ6pGioIXyvu/LE0+KXNOZ3kkgA2NrEjWoGzpbrZrliePK4gXtc2vxjiK0VQrntY8hCkKeXx2c+Zp6CP+6ipDqSzpbWPIWlBDaPTb1VUsl7WlhJ6C4B3sJXoR1Q1gzONhdo2E63ENGoc5C84Vb7OJbxOeR9V5I+C9HUz7gHlAPaEU+YUvGU1aUuwoHbHJzGUzjKdRoHLVHYm39pzxj+Uuv7wUg1M68XcB+7m96O3eUE9Rj5Nnos69QSyb4ebxRHzI/dCcIBCEIBCEIBCEIBCEIGWKmzR6Q7ivLVLir2zOc0XEs+Z5cSSDMcxsANWwcuznXqDHXWY30h3FeTonlszY/3sV+W7DZBf6CYku6B3hK4Y6+J0A5PCz/sSBMcId4zx5o7wnVA62J0J5qof7EiDobX/rEHpu+ykVhLlVmP/WIPTd9m9WAyIFy9ZF+QppJrBHKo9+DsO18nruPfdBN5kXTKip2xtyguI84l3enN0G5K1KxdYJQYcqlumn/wyr9Bv2jFbHFVLdL14bV+g332oPPICzZZCFBrZWXc11YlTf8AX+xeq4rJubf8Spv+t9k9B3UyKF0vkvQ1Y/cT+4VLvUFpY79Tq/4E/uFaHFaepczgmykKfFyGPYQRnLD4vK3UO9RbWk7AnUdC61yQALcYJ7AoH5vbXe+vbe/FyrDGX41lr9R17b9exDSiNHbCsznxD1Ifx9SxUDxD0DvCCFLAZcvES+9tvjA/ivQuEOvDCeWOI9rAvPMptJfkDj/JdehsGbaCD+FD7gRUk1LMKRalWIHMZTqMpnGU6jKB4xN6weMPRk+7+CXjKRq9reh/wQSmEOvBEfMaOwW+CdpnhDQIIreQ09ov8U8QCEIQCEIQCEIQCEIQROkv7EHkcO4ry7jlPveIvbyVDiOhz8zfYQvUukcZMDrbQWe8B8V503R6ExYjE61t9EDulweWH2NagdYS/wCVPO13eD8Cnt8tdQP8+ZvrRlo95RFDLlmYfOt63i/FS2P+IIp/oZoXu9G9nd4SBd4n/LQ+mfs3qxByqcMvysPpn3HqytegcgrIKQDluHIFgVtmSIctg5ApdYLlpmWpcgHvVV3RDfD6sfu+5wKsr3Ku6ZtzUNWP3Ex7Gk/BUeesyzmSYQsjfMrNubf8Rg5hOf8AacPiqurZuYNvXNPJHMfYB8VR2Z0igtMJP1Kq54nj1hb4qWJVc0+ly0M3nGFvbKy/sBVHL6c6h1qSpDqB6VHwjUFIUvBHWshSXWki0JRy1sqhKQalirNozz5R8fgt5Rq6wkcTcAAOknqQQ9VwnHm72gL0dRR5WMbyNYOwALzvh8Jknhj45JYW+s8C3tt1L0ZJDmBF3NvbWw5SLG+oopcJRqTSjUCrSnMZTQJZhQP4nJKqd4zfQmPYYx8URuSNXILnzYz/ADn/APCCfw0fIxehH7oTlN8PPyUfoM90JwgEIQgEIQgEIQgEIQga4mbRSG18rS63Ll8a3sXId22kilbQ1MLmu3p+WTLrs2Qsc3Nbgm7La+Ny7O4Agg7CuB6S001NLVjhwHxZmbbC2QPy8hDW35NRWbTka+npeGvNfwWt4d+Xqp9TM3aD+IV0w5ra2mJtcOBZKBta62vovtHSucSSnZx6rark/wB6lIaP49UUM2+QPs42DmEB7JR5L2cevrHEVPiQ3HQ8vnuRn3X+mkFKKUVEoNnNZnPi5nZHNF26yOLXsVtjqR/3BCrLKOqxaaGWtiZTU0Ra9sUfivkItfM0gnXsubWGwG5KtdXSYdHw5xCTszyMb2XIW4nXzXpFcjdltHO07CD0EFLhyYxw0b/2eIRHmMjHfeKdR4M88CaJ3o2HtCrBcOWcyT/JFUPJPQ8/Eo8Aqh8xx6C0/BAoXrVz1oaWoG2N3q3+KTMUvGw+qR+KDZ71H4hAJI5Izsex7DbiDmlp704c1/Gw9V/iAkn5vJd7PxQcDxLRKugeWGnkeBez4WOla4cRBaDboOtNho/Wn/lKj/Rk/BegHO5j2H8Fo6QcZt06u9MHBm6NV5/5SfrjcFe9znRaene+onbkcWFjGEgusSC5zrbOCAB0q+h4Owg9BBWbJg0Kpm6bPanjZ5co7Gtce8tV0IXON0ioDqmGLijZc8l5HfgxvakorQZbVyJ5SDV1lN+NPKJu3qWVYeFoln2OxJkWVRrkuR2qOxOQZw3kGvoGv26h1qVHiguPH7Aq/XPFi75zyQOZo/s+xBN7m1EZ8ShO0R55XX80Wb/M5q7yGrne4tgpbDLVuGuY5I/QjJzEdLtX1F0vIikg1bAJTIjKg1W7StC4dJ5Br7eTrQQ7o7+3++lAtv4G3sH96hzrTCXNqXgghzHXLi3ZkYSLA8YzE6+O5sq1pHVl720UJO+yi8rm3+Qh2F2rXvjuC3adZPEr9o3hYgiAyhpIaMo2Ma0WYwdA9pKCVAtqGxZQhAIQhAIQhAIQhAIQhAFULTeibHM2oc0OhkaYZw69g1wy5jbmtr83nV9TPEaJsrHMeLtcCCEWJyXk+uiFPUSMJbMxrntaWvBDgNTXZm81l0Lc6dhu8CRzHtnzSNc8ZZQ2x1Bubg+KW9qd4ruRmOR74ZWOYb5Yp2OAbfizsd08QSujOAtpBM2ohuHuaWineSG2BDj8oAdfi6uZc61y3nD0OfnrfgiK3/Hf3z9JvEqWKePLBXCJ19r2FpcLG7S4cH0hrFlT59A6gi+8QzuvcugqWvc/nc1+9a9nKrFLV4U12V8ksJ2DfWgA9DrgO6k7io6N2uOqPXHJbtAK6vOc/q9Dns4VJXR8+9b6wdBhElx1qFqMFgaddQGO4hPFJT/zSZe5djjpMvArWDpc+PvCdslqNgrInDkdKx3sciOMU1LUjVDXRE+TDVa+wFPGx44zW2apt5s5d7M911ibDDJ+0gopfTjp339iZyaGUjuFhdP0w5oj1GNwQc3OkGPx7Zaoek1z/aQUjJuhY1HwquRv8Rkf3mrpw0LpwLNp6uMfuayqFujM4rH5n6rNnxNg5DKyYf7kZKKoEO6ditgfCA7V86OI9zQs/pXxXyoj0xNKt9RoAzW8zTPItbf6aNwtyfJlnKsP3PLXyPp9esiWge/scZyW9SCqt3V8T42Ux9KI/BwSzN1et+dTUh6I3t++pqfc5kOwUJ6Ya6L3J03O5rP9HRdUte33syIYHdQceHQU7ugvb+K3j3RaU8PDGjninc37qX/RpU/RUvVVVI74CsfozqfoYOqrk+NMgUj07ws8KnrWHljlbIB6zgoyvpMAqpHSmvrInvtcSxNeBYADgsPEBxp/+jGq+ih/92//AOssjcwrPoqf61VMe6nCBrS6Lxam0mO09uKOcD3JHEfyp+3Q3FgLtjw2ob5UfyTndO9iMArV25lWAaoqTrmqndzAoTHNFKyhaZnGjgGsB++VMZLrEhrHFwDnWB1cymKe1Gi9c2+fCJQPKpahsnY074So2Snp4f29JibCON8Mdh1uyj2KDotM8SjIDauZ17WAe6TWdjRe9zs1Bdk0ep8a3pslVXRxuOveXsjlcBtyvc0sDXetbnTBxTGcQgeLU++WOomYsLhfmZqHaUaK6LzYjOGNu2nZYSy28WNo4gTqLzxDoOwL0DVYbTzD9Ynjka4a2vFO3UfOAzjqIRSw4XTtDI/BYwNgaYx16ht50BRRwRMZFEWhrGta1jDmIa0WGoaynDSTwWPPVk9j7FBx2jGyoj+rmd8Fr+cNL9K4+iwjvsqFhTSceRvSS8/D4rBpm8Zc7p1DsFgesJjPpXRM2vbfkdLBGexz7prJpnD/AIcWc8WVzpfs2lBNBh2AWHEAq/pDjD43ilpWb9XP4MY1thB/xJyOC0bbbTzDWnsM9bVC2unjO3egGyOHpnWwdFnc4Vi0ewCCkYREwNLiS52tznk7S951uPOVBG6F6INo2mSV2+1Uhzyyu13ceTo2DiA1DntSEIBCEIBCEIBCEIBCEIBCEIBCEIEZYQVEVuEtdxKdWCEFIqtHQb6tXOoqXQyE6zDGTy5G37bLpJiC13gIOa/mgwbGAdAstHaJN8hvWAV03wccix4M3kQczboqBsYB0ABbDRp3IuleDN5EeDDkQc4Gj0g2F3USlBgkw+e/1nfiuh+Dt5EeDN5EHPxg8/0knru/Fb/kup+ll/1H/ir74OORZ8HHIgopoqny5B0SS/1WWTRVP0kn+pJ/Urx4M3kR4M3kQUb8n1P0sv8AqP8AxR+T6j6WX13/AIq8+DDkR4MORBRfybUfSyeu/wDFYOFTeXJ67vxV78GHIjwYciCh/kaU/Od6xVDpMNdieIua27qWkdlvrs+W+ux9JvYweUu7OpGkEcoI1ajr51E6PaKU9FCIIb70CTY5buJ45HAXedg16rAakEBU6OQ5WsYwOIIc6Q+NrGwNvxA678wSI0c5lffBgjwcIKKNHOZbfm4OMK8+DhG8BBRvzYZ5DewLYaLx+Q31QrvvAWd5CCoQ6NsGxoHQLKVosBYNZCnBGFsAgShp2t2BLIQgEIQgEIQgEIQgEIQg/9k=">
            <a:extLst>
              <a:ext uri="{FF2B5EF4-FFF2-40B4-BE49-F238E27FC236}">
                <a16:creationId xmlns:a16="http://schemas.microsoft.com/office/drawing/2014/main" xmlns="" id="{3BC46ED2-488B-46FF-9E42-145EAB05D6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57498" y="3203512"/>
            <a:ext cx="286590" cy="28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xmlns="" id="{4A0E3491-2F5B-4697-B0E9-FD7E7AACFA47}"/>
              </a:ext>
            </a:extLst>
          </p:cNvPr>
          <p:cNvSpPr/>
          <p:nvPr/>
        </p:nvSpPr>
        <p:spPr>
          <a:xfrm>
            <a:off x="8172045" y="1856096"/>
            <a:ext cx="732919" cy="2987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xmlns="" id="{A610062D-B48A-4529-AC6D-186331192B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463065" y="2192997"/>
            <a:ext cx="3854879" cy="3058527"/>
          </a:xfrm>
          <a:prstGeom prst="rect">
            <a:avLst/>
          </a:prstGeom>
          <a:ln>
            <a:noFill/>
          </a:ln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xmlns="" id="{CCC888A1-439F-4E39-958C-247BF283F0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"/>
          <a:stretch/>
        </p:blipFill>
        <p:spPr>
          <a:xfrm rot="5400000">
            <a:off x="8209634" y="87926"/>
            <a:ext cx="361752" cy="3058527"/>
          </a:xfrm>
          <a:prstGeom prst="rect">
            <a:avLst/>
          </a:prstGeom>
        </p:spPr>
      </p:pic>
      <p:sp>
        <p:nvSpPr>
          <p:cNvPr id="28" name="AutoShape 2" descr="data:image/jpeg;base64,/9j/4AAQSkZJRgABAQAAAQABAAD/2wCEAAkGBxASEhISEhIVFhIVFg8WFRUQFhUQFRIXFRUXFhUXFRUYHSggGBolHRUVITEhJzUrLi4uFx8zODMtOCgtLisBCgoKDQ0OFw8PFSsdHx83LTc3Ny8tKystKysuLTcrNDcuNzcrLTc3LS8tNystLS0rNy01LSs3NzMuKzczNzUrK//AABEIAJABXQMBIgACEQEDEQH/xAAcAAABBAMBAAAAAAAAAAAAAAAAAwQFBgECBwj/xABREAABAwICAwoJBwoEBAcAAAABAAIDBBEFEgYhMQcTMkFRYXGBkbEUIlJicpKhssEjQlOCs8LRFRYXJDNjc6LS8ENVk6M1RIPxJWSElLTU4v/EABkBAQEBAQEBAAAAAAAAAAAAAAABAgMFBP/EACYRAQADAAECBAcBAAAAAAAAAAABAhEDBEESIXGREzFRYYGh8AX/2gAMAwEAAhEDEQA/AO4oQhAIQhAIQhAIQhAIQhAIQhAIQhAIQhAIQhAISUlQxvCe0X2XIF1u2Rp2EHoN0GyEIQCEIQCh9H9I4KyMyxBwYHyRnOA0tcw2IcATlOw2Nto6FMLkja8YRjVVA8htJXgVEebUxsuvOOQXO+X6WIOtoUZhWLRS+K17XG122INxx9lx2hSaAQhCAQhCAQhCAQhCAQhCAQhCAQhCAQhCAQhCAQhCAQhRWPTvy71GbPfcZgL5BY3dbmAJ7BxosRs4b1+mOHQuLH1LM7TYsjvK8HkLWAm6cYVjsVS1zoWyENdlOdhisbA7H2NrEa15xpd8bNOKSSaTxnXezNmkaHmznZdt7g9JXXNzLBp2ULHOOV0z5ZnZjru52UX475WNXCnJNrTHZ6nWdDx9PwVvsza3sstZBXyOP6yyBnE2FrHPt50kgcCehoSLcIf8+tmceeVzfsgwLOJ1VPTNzVE4be9msDpHuttDWNBc7qChHaYxn9hRVcw8p280zeyR4eOxdnlJoYIzjqqnqqKr4ypaPCWD/Hqj01Ex73lVOp0wrPmwUMPPUVMkzh9RjG3PNdRtRpXWHbiMMfNSURd2Ole4Ia6TT0wadUkx9OVz/Y66dZXcr+0juC41U4853DxHEnfwnU9KD1MZcKLqKuldw46mbnqa2offpDSAhruU9REzhyhvpzZO9wUXU6U4ZHqfX04PIakE9geuKCoo2cGgpB6bHzHtkeUlNjoYDvUdNGT9FTwNt15LoOv1GnmEfNqhIczP2Laif5wJ1saeK6Tfp3hhBDY6mTiIZR1Du3M0LiEuLPkcXGTM42aNYHsGwfgpGJ8oGVge4eaC7MeM6kHUTp7Rt/Z4bWH/ANMyEfzuCSl3QoNv5Mnv55pWn7Rc3EFWdlPMeiKQ9zUtHhOIO4NJUdcUg7wgvMm6MPm4U4+lNTN+JSJ3RX/5S3rqYPgFVWaLYs7ZSS9ZY33nBPodA8XcLmEN9ORgt6pKImzuhyf5VF11Ef8AQsfpCf8A5VH1VDP6FFDQWqb+2q6OL0prkdRAST8KwuK4qMaiuLgtpmGRwI2jUX6+pU80lUboDzq/JVudk8Z/BUjTPF5amzjTSMDMxaXZHFl9pDwbgah2KefjOjcQ4ddVHmG8A9fyad0OkuHOc0wYPHfikqs00g7GO95FcxwSuq2StkgfIXsdmblzP5iCBtBFwRyFdywXTGSeMNkw2sjlcCC+J7hE0kWzAyOa4DjtY250nBpScpvLFC3/AMvTRsI65Hya/qppPpTTuGU1tQ88pkfB/wDGZGE0XhuJQWu4VTBxl8j42j6zngJSXDqWTW7fjfjcXv8AbrC5rLiNE+7ZqeKVjgRmeHSPAIsfHk8cHnB61V9E9IfyVVupZ7SUb3DLI4Auia7gSNda+Wws5vEQSOeaOzv0Tw93TyEtv2EJJ+gtFyAdMcR72qQZG062udr5HucOoOJb7FsxjxwX9OZouetmX4qiPj0QgbwXD1Az2sISsejr2G8dRK0+bPUZfUc8t9if76/5zAfQcL9ht3lY8Ibylp5Hgtv0E7eq6Db8qy07f1hr5GDbNE0SFv8AEjYL9bRblspXDsQhqGNlhkZJG7Y6MhwPWFHtnIVfxLCXxyOq6AiOoOuSLgw1Y4xI3YJOR+29r6kF5QoXRrSKKsjzAFrwS18btTmPbwmuHERyKaQCEIQCEIQCEIQCEIQCEIQCpGmGkUNLHUSyP8ZzTFGwGznEi5DeQnxQTxZb9NyqpA1jnHUACSeRcPx3BZK/FIHSSXikkJ3ki29wxgFzQb2ObxWk+dzLF9mPJ36eaVtt+yJ/NmpbDDLDIzNK3O9jX5C4u1gMB4QAIGpKYPpFiFC4tynew6xjmBc117Eubc3aSSRq1cy7nLCC3LYFtrZSNVuS2xQraejp3GXIxrmg2A4DLbS1nBB5wLrl8HvWcerH+vF6zTn4/FHr/e5ng+I02JsMc9M9j2kAsmacocRf5OYWs6x2eK7mSNdubRPddtXM0eTIROG8zS7WB03UTjUEmJTUFZDkitK1zJHXL5mNa6VpcGgWHyZABJ1SHZsVqFNVu4U8bR5kTifWc+3sXaN7vI5Z45naRm9vogxuZ0/z6yU+g2Jve0pzHud4cNslQ/peBf1WhSzcNceFUTHmG9xj+VoK2GDw/OD3/wASSR/sLrLWOSMOhWDs4UR6ZKiUffshmE4E3ZDTO69/PZclS0WF07eDDGOhjb9tk6DQNmro1IIiOnwscChYfRpD3lgCcxzxN4FCR9SCMe9f2J6VoSgTFfL82njHpSAe7GUGtqTxQt6nyfFqySkKqobGxz3mzGNc5xPE1ouT2BBvv9SdszR6EQHvOckzvx21Mp6BE33YwVxvEt2apLz4PTxNiucu/Z3vcOInK4AdGu3KU0G7HiH0NN6sv9aDtjqa+18x6ZprdgdZJuw2A63RMceV7Q89rrrjI3ZK/wCgpuyX+tX/AHP9OW4kJGujEc8YBc1pzNc06szSdY16iDyjXr1BbWQsbwWtHogN7lw7dUwrJiRIsG1DYpLu1Nzfs3a+lgJ9JdyJXLt3Gl+TpZxta+WM/XaHj7M9qCpS6OzwQtqC9joH5mNlpHB4ZLxMnJDXM1X5eLlUtoTWwwNnM0zWPdJGPGLnEiMO1tDQbi73BS80scdNLT3G9z0jH6gGgSxyAscB5WV51+a3kVPw6ihkqIos7gxzgHue0NytGt51E67ByguOJ4SxkAljfnZN8o12oAh2sWFhqsqa9lirrpZpDA+0cIsxga1oAsGtaLNA5gAFT5JA5IQ7ozmBadp1duw9yjNIKTfKbfPnQkNd6DyG+x2XtKdU02Vzf72awnNYwPZVs4nxPeBztGce1quELtuT6QGal3lzsz6fKy52mNwzR36NbPqK+tmXAdyzEd7rgy/izRvZbizM8Zp7GOH1l2+ORFSrZUqH3UayRLsegW8Fb80lvo7PVOodWtYLXjaLjlZf3dvZmWzHpdrkFYxaDeJRXw7PFbVNbr3yNuyUAf4kW3lLcw2gK74fVCRt7gkWuRsIIuHDmKj5IGu17Dyjj5iNjh0pthhZT5WgBsbBkIF8rWnW0tB2NGy3FrHEgsaEIQCEIQCEIQCEIQCEIQNsQZmjc3l1KjU1G2KtDzt3sgc13XPcOxXmvdZvX+K4xS4yX4jXnMbNnyNvxb2xsbgOa4vbnPKpI6ZVYgGNc7kDj2Bcy0sq3yxtga456mWGAEbQJHWefVzKWq8VzNe2/F94KAjOeuw5p+mlf6kT3DuSB0aJjWyUzGizWuIaBsAEEoA7FOKvtf8ALwem77KRT5KoysLW6MyDZYK1zLBKAJWhKyStCgw4qu6dy2w+t/gTD1mkfFWByqm6Q62G1n8Pvc0IPOKyiyLKAV83FZLYg4eVTzDsdG77qoauO5LLlxKLzmTj+Qn4IO/lype63Dmw6Q+RJTu7XiP76t2+Ku7oLc2HVY5Iw71Htf8AdVHK5q4uhg16xCxvZYfdKjopi14d0+0EfFGHgPaxl8vCzOPjWAJJIA5uLlJ6pGioIXyvu/LE0+KXNOZ3kkgA2NrEjWoGzpbrZrliePK4gXtc2vxjiK0VQrntY8hCkKeXx2c+Zp6CP+6ipDqSzpbWPIWlBDaPTb1VUsl7WlhJ6C4B3sJXoR1Q1gzONhdo2E63ENGoc5C84Vb7OJbxOeR9V5I+C9HUz7gHlAPaEU+YUvGU1aUuwoHbHJzGUzjKdRoHLVHYm39pzxj+Uuv7wUg1M68XcB+7m96O3eUE9Rj5Nnos69QSyb4ebxRHzI/dCcIBCEIBCEIBCEIBCEIGWKmzR6Q7ivLVLir2zOc0XEs+Z5cSSDMcxsANWwcuznXqDHXWY30h3FeTonlszY/3sV+W7DZBf6CYku6B3hK4Y6+J0A5PCz/sSBMcId4zx5o7wnVA62J0J5qof7EiDobX/rEHpu+ykVhLlVmP/WIPTd9m9WAyIFy9ZF+QppJrBHKo9+DsO18nruPfdBN5kXTKip2xtyguI84l3enN0G5K1KxdYJQYcqlumn/wyr9Bv2jFbHFVLdL14bV+g332oPPICzZZCFBrZWXc11YlTf8AX+xeq4rJubf8Spv+t9k9B3UyKF0vkvQ1Y/cT+4VLvUFpY79Tq/4E/uFaHFaepczgmykKfFyGPYQRnLD4vK3UO9RbWk7AnUdC61yQALcYJ7AoH5vbXe+vbe/FyrDGX41lr9R17b9exDSiNHbCsznxD1Ifx9SxUDxD0DvCCFLAZcvES+9tvjA/ivQuEOvDCeWOI9rAvPMptJfkDj/JdehsGbaCD+FD7gRUk1LMKRalWIHMZTqMpnGU6jKB4xN6weMPRk+7+CXjKRq9reh/wQSmEOvBEfMaOwW+CdpnhDQIIreQ09ov8U8QCEIQCEIQCEIQCEIQROkv7EHkcO4ry7jlPveIvbyVDiOhz8zfYQvUukcZMDrbQWe8B8V503R6ExYjE61t9EDulweWH2NagdYS/wCVPO13eD8Cnt8tdQP8+ZvrRlo95RFDLlmYfOt63i/FS2P+IIp/oZoXu9G9nd4SBd4n/LQ+mfs3qxByqcMvysPpn3HqytegcgrIKQDluHIFgVtmSIctg5ApdYLlpmWpcgHvVV3RDfD6sfu+5wKsr3Ku6ZtzUNWP3Ex7Gk/BUeesyzmSYQsjfMrNubf8Rg5hOf8AacPiqurZuYNvXNPJHMfYB8VR2Z0igtMJP1Kq54nj1hb4qWJVc0+ly0M3nGFvbKy/sBVHL6c6h1qSpDqB6VHwjUFIUvBHWshSXWki0JRy1sqhKQalirNozz5R8fgt5Rq6wkcTcAAOknqQQ9VwnHm72gL0dRR5WMbyNYOwALzvh8Jknhj45JYW+s8C3tt1L0ZJDmBF3NvbWw5SLG+oopcJRqTSjUCrSnMZTQJZhQP4nJKqd4zfQmPYYx8URuSNXILnzYz/ADn/APCCfw0fIxehH7oTlN8PPyUfoM90JwgEIQgEIQgEIQgEIQga4mbRSG18rS63Ll8a3sXId22kilbQ1MLmu3p+WTLrs2Qsc3Nbgm7La+Ny7O4Agg7CuB6S001NLVjhwHxZmbbC2QPy8hDW35NRWbTka+npeGvNfwWt4d+Xqp9TM3aD+IV0w5ra2mJtcOBZKBta62vovtHSucSSnZx6rark/wB6lIaP49UUM2+QPs42DmEB7JR5L2cevrHEVPiQ3HQ8vnuRn3X+mkFKKUVEoNnNZnPi5nZHNF26yOLXsVtjqR/3BCrLKOqxaaGWtiZTU0Ra9sUfivkItfM0gnXsubWGwG5KtdXSYdHw5xCTszyMb2XIW4nXzXpFcjdltHO07CD0EFLhyYxw0b/2eIRHmMjHfeKdR4M88CaJ3o2HtCrBcOWcyT/JFUPJPQ8/Eo8Aqh8xx6C0/BAoXrVz1oaWoG2N3q3+KTMUvGw+qR+KDZ71H4hAJI5Izsex7DbiDmlp704c1/Gw9V/iAkn5vJd7PxQcDxLRKugeWGnkeBez4WOla4cRBaDboOtNho/Wn/lKj/Rk/BegHO5j2H8Fo6QcZt06u9MHBm6NV5/5SfrjcFe9znRaene+onbkcWFjGEgusSC5zrbOCAB0q+h4Owg9BBWbJg0Kpm6bPanjZ5co7Gtce8tV0IXON0ioDqmGLijZc8l5HfgxvakorQZbVyJ5SDV1lN+NPKJu3qWVYeFoln2OxJkWVRrkuR2qOxOQZw3kGvoGv26h1qVHiguPH7Aq/XPFi75zyQOZo/s+xBN7m1EZ8ShO0R55XX80Wb/M5q7yGrne4tgpbDLVuGuY5I/QjJzEdLtX1F0vIikg1bAJTIjKg1W7StC4dJ5Br7eTrQQ7o7+3++lAtv4G3sH96hzrTCXNqXgghzHXLi3ZkYSLA8YzE6+O5sq1pHVl720UJO+yi8rm3+Qh2F2rXvjuC3adZPEr9o3hYgiAyhpIaMo2Ma0WYwdA9pKCVAtqGxZQhAIQhAIQhAIQhAIQhAFULTeibHM2oc0OhkaYZw69g1wy5jbmtr83nV9TPEaJsrHMeLtcCCEWJyXk+uiFPUSMJbMxrntaWvBDgNTXZm81l0Lc6dhu8CRzHtnzSNc8ZZQ2x1Bubg+KW9qd4ruRmOR74ZWOYb5Yp2OAbfizsd08QSujOAtpBM2ohuHuaWineSG2BDj8oAdfi6uZc61y3nD0OfnrfgiK3/Hf3z9JvEqWKePLBXCJ19r2FpcLG7S4cH0hrFlT59A6gi+8QzuvcugqWvc/nc1+9a9nKrFLV4U12V8ksJ2DfWgA9DrgO6k7io6N2uOqPXHJbtAK6vOc/q9Dns4VJXR8+9b6wdBhElx1qFqMFgaddQGO4hPFJT/zSZe5djjpMvArWDpc+PvCdslqNgrInDkdKx3sciOMU1LUjVDXRE+TDVa+wFPGx44zW2apt5s5d7M911ibDDJ+0gopfTjp339iZyaGUjuFhdP0w5oj1GNwQc3OkGPx7Zaoek1z/aQUjJuhY1HwquRv8Rkf3mrpw0LpwLNp6uMfuayqFujM4rH5n6rNnxNg5DKyYf7kZKKoEO6ditgfCA7V86OI9zQs/pXxXyoj0xNKt9RoAzW8zTPItbf6aNwtyfJlnKsP3PLXyPp9esiWge/scZyW9SCqt3V8T42Ux9KI/BwSzN1et+dTUh6I3t++pqfc5kOwUJ6Ya6L3J03O5rP9HRdUte33syIYHdQceHQU7ugvb+K3j3RaU8PDGjninc37qX/RpU/RUvVVVI74CsfozqfoYOqrk+NMgUj07ws8KnrWHljlbIB6zgoyvpMAqpHSmvrInvtcSxNeBYADgsPEBxp/+jGq+ih/92//AOssjcwrPoqf61VMe6nCBrS6Lxam0mO09uKOcD3JHEfyp+3Q3FgLtjw2ob5UfyTndO9iMArV25lWAaoqTrmqndzAoTHNFKyhaZnGjgGsB++VMZLrEhrHFwDnWB1cymKe1Gi9c2+fCJQPKpahsnY074So2Snp4f29JibCON8Mdh1uyj2KDotM8SjIDauZ17WAe6TWdjRe9zs1Bdk0ep8a3pslVXRxuOveXsjlcBtyvc0sDXetbnTBxTGcQgeLU++WOomYsLhfmZqHaUaK6LzYjOGNu2nZYSy28WNo4gTqLzxDoOwL0DVYbTzD9Ynjka4a2vFO3UfOAzjqIRSw4XTtDI/BYwNgaYx16ht50BRRwRMZFEWhrGta1jDmIa0WGoaynDSTwWPPVk9j7FBx2jGyoj+rmd8Fr+cNL9K4+iwjvsqFhTSceRvSS8/D4rBpm8Zc7p1DsFgesJjPpXRM2vbfkdLBGexz7prJpnD/AIcWc8WVzpfs2lBNBh2AWHEAq/pDjD43ilpWb9XP4MY1thB/xJyOC0bbbTzDWnsM9bVC2unjO3egGyOHpnWwdFnc4Vi0ewCCkYREwNLiS52tznk7S951uPOVBG6F6INo2mSV2+1Uhzyyu13ceTo2DiA1DntSEIBCEIBCEIBCEIBCEIBCEIBCEIEZYQVEVuEtdxKdWCEFIqtHQb6tXOoqXQyE6zDGTy5G37bLpJiC13gIOa/mgwbGAdAstHaJN8hvWAV03wccix4M3kQczboqBsYB0ABbDRp3IuleDN5EeDDkQc4Gj0g2F3USlBgkw+e/1nfiuh+Dt5EeDN5EHPxg8/0knru/Fb/kup+ll/1H/ir74OORZ8HHIgopoqny5B0SS/1WWTRVP0kn+pJ/Urx4M3kR4M3kQUb8n1P0sv8AqP8AxR+T6j6WX13/AIq8+DDkR4MORBRfybUfSyeu/wDFYOFTeXJ67vxV78GHIjwYciCh/kaU/Od6xVDpMNdieIua27qWkdlvrs+W+ux9JvYweUu7OpGkEcoI1ajr51E6PaKU9FCIIb70CTY5buJ45HAXedg16rAakEBU6OQ5WsYwOIIc6Q+NrGwNvxA678wSI0c5lffBgjwcIKKNHOZbfm4OMK8+DhG8BBRvzYZ5DewLYaLx+Q31QrvvAWd5CCoQ6NsGxoHQLKVosBYNZCnBGFsAgShp2t2BLIQgEIQgEIQgEIQgEIQg/9k=">
            <a:extLst>
              <a:ext uri="{FF2B5EF4-FFF2-40B4-BE49-F238E27FC236}">
                <a16:creationId xmlns:a16="http://schemas.microsoft.com/office/drawing/2014/main" xmlns="" id="{C2EE25DF-28B9-4CDC-9FEF-029A85C7AB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57498" y="3203509"/>
            <a:ext cx="286590" cy="28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29" name="AutoShape 2" descr="data:image/jpeg;base64,/9j/4AAQSkZJRgABAQAAAQABAAD/2wCEAAkGBxASEhISEhIVFhIVFg8WFRUQFhUQFRIXFRUXFhUXFRUYHSggGBolHRUVITEhJzUrLi4uFx8zODMtOCgtLisBCgoKDQ0OFw8PFSsdHx83LTc3Ny8tKystKysuLTcrNDcuNzcrLTc3LS8tNystLS0rNy01LSs3NzMuKzczNzUrK//AABEIAJABXQMBIgACEQEDEQH/xAAcAAABBAMBAAAAAAAAAAAAAAAAAwQFBgECBwj/xABREAABAwICAwoJBwoEBAcAAAABAAIDBBEFEgYhMQcTMkFRYXGBkbEUIlJicpKhssEjQlOCs8LRFRYXJDNjc6LS8ENVk6M1RIPxJWSElLTU4v/EABkBAQEBAQEBAAAAAAAAAAAAAAABAgMFBP/EACYRAQADAAECBAcBAAAAAAAAAAABAhEDBEESIXGREzFRYYGh8AX/2gAMAwEAAhEDEQA/AO4oQhAIQhAIQhAIQhAIQhAIQhAIQhAIQhAIQhAISUlQxvCe0X2XIF1u2Rp2EHoN0GyEIQCEIQCh9H9I4KyMyxBwYHyRnOA0tcw2IcATlOw2Nto6FMLkja8YRjVVA8htJXgVEebUxsuvOOQXO+X6WIOtoUZhWLRS+K17XG122INxx9lx2hSaAQhCAQhCAQhCAQhCAQhCAQhCAQhCAQhCAQhCAQhCAQhRWPTvy71GbPfcZgL5BY3dbmAJ7BxosRs4b1+mOHQuLH1LM7TYsjvK8HkLWAm6cYVjsVS1zoWyENdlOdhisbA7H2NrEa15xpd8bNOKSSaTxnXezNmkaHmznZdt7g9JXXNzLBp2ULHOOV0z5ZnZjru52UX475WNXCnJNrTHZ6nWdDx9PwVvsza3sstZBXyOP6yyBnE2FrHPt50kgcCehoSLcIf8+tmceeVzfsgwLOJ1VPTNzVE4be9msDpHuttDWNBc7qChHaYxn9hRVcw8p280zeyR4eOxdnlJoYIzjqqnqqKr4ypaPCWD/Hqj01Ex73lVOp0wrPmwUMPPUVMkzh9RjG3PNdRtRpXWHbiMMfNSURd2Ole4Ia6TT0wadUkx9OVz/Y66dZXcr+0juC41U4853DxHEnfwnU9KD1MZcKLqKuldw46mbnqa2offpDSAhruU9REzhyhvpzZO9wUXU6U4ZHqfX04PIakE9geuKCoo2cGgpB6bHzHtkeUlNjoYDvUdNGT9FTwNt15LoOv1GnmEfNqhIczP2Laif5wJ1saeK6Tfp3hhBDY6mTiIZR1Du3M0LiEuLPkcXGTM42aNYHsGwfgpGJ8oGVge4eaC7MeM6kHUTp7Rt/Z4bWH/ANMyEfzuCSl3QoNv5Mnv55pWn7Rc3EFWdlPMeiKQ9zUtHhOIO4NJUdcUg7wgvMm6MPm4U4+lNTN+JSJ3RX/5S3rqYPgFVWaLYs7ZSS9ZY33nBPodA8XcLmEN9ORgt6pKImzuhyf5VF11Ef8AQsfpCf8A5VH1VDP6FFDQWqb+2q6OL0prkdRAST8KwuK4qMaiuLgtpmGRwI2jUX6+pU80lUboDzq/JVudk8Z/BUjTPF5amzjTSMDMxaXZHFl9pDwbgah2KefjOjcQ4ddVHmG8A9fyad0OkuHOc0wYPHfikqs00g7GO95FcxwSuq2StkgfIXsdmblzP5iCBtBFwRyFdywXTGSeMNkw2sjlcCC+J7hE0kWzAyOa4DjtY250nBpScpvLFC3/AMvTRsI65Hya/qppPpTTuGU1tQ88pkfB/wDGZGE0XhuJQWu4VTBxl8j42j6zngJSXDqWTW7fjfjcXv8AbrC5rLiNE+7ZqeKVjgRmeHSPAIsfHk8cHnB61V9E9IfyVVupZ7SUb3DLI4Auia7gSNda+Wws5vEQSOeaOzv0Tw93TyEtv2EJJ+gtFyAdMcR72qQZG062udr5HucOoOJb7FsxjxwX9OZouetmX4qiPj0QgbwXD1Az2sISsejr2G8dRK0+bPUZfUc8t9if76/5zAfQcL9ht3lY8Ibylp5Hgtv0E7eq6Db8qy07f1hr5GDbNE0SFv8AEjYL9bRblspXDsQhqGNlhkZJG7Y6MhwPWFHtnIVfxLCXxyOq6AiOoOuSLgw1Y4xI3YJOR+29r6kF5QoXRrSKKsjzAFrwS18btTmPbwmuHERyKaQCEIQCEIQCEIQCEIQCEIQCpGmGkUNLHUSyP8ZzTFGwGznEi5DeQnxQTxZb9NyqpA1jnHUACSeRcPx3BZK/FIHSSXikkJ3ki29wxgFzQb2ObxWk+dzLF9mPJ36eaVtt+yJ/NmpbDDLDIzNK3O9jX5C4u1gMB4QAIGpKYPpFiFC4tynew6xjmBc117Eubc3aSSRq1cy7nLCC3LYFtrZSNVuS2xQraejp3GXIxrmg2A4DLbS1nBB5wLrl8HvWcerH+vF6zTn4/FHr/e5ng+I02JsMc9M9j2kAsmacocRf5OYWs6x2eK7mSNdubRPddtXM0eTIROG8zS7WB03UTjUEmJTUFZDkitK1zJHXL5mNa6VpcGgWHyZABJ1SHZsVqFNVu4U8bR5kTifWc+3sXaN7vI5Z45naRm9vogxuZ0/z6yU+g2Jve0pzHud4cNslQ/peBf1WhSzcNceFUTHmG9xj+VoK2GDw/OD3/wASSR/sLrLWOSMOhWDs4UR6ZKiUffshmE4E3ZDTO69/PZclS0WF07eDDGOhjb9tk6DQNmro1IIiOnwscChYfRpD3lgCcxzxN4FCR9SCMe9f2J6VoSgTFfL82njHpSAe7GUGtqTxQt6nyfFqySkKqobGxz3mzGNc5xPE1ouT2BBvv9SdszR6EQHvOckzvx21Mp6BE33YwVxvEt2apLz4PTxNiucu/Z3vcOInK4AdGu3KU0G7HiH0NN6sv9aDtjqa+18x6ZprdgdZJuw2A63RMceV7Q89rrrjI3ZK/wCgpuyX+tX/AHP9OW4kJGujEc8YBc1pzNc06szSdY16iDyjXr1BbWQsbwWtHogN7lw7dUwrJiRIsG1DYpLu1Nzfs3a+lgJ9JdyJXLt3Gl+TpZxta+WM/XaHj7M9qCpS6OzwQtqC9joH5mNlpHB4ZLxMnJDXM1X5eLlUtoTWwwNnM0zWPdJGPGLnEiMO1tDQbi73BS80scdNLT3G9z0jH6gGgSxyAscB5WV51+a3kVPw6ihkqIos7gxzgHue0NytGt51E67ByguOJ4SxkAljfnZN8o12oAh2sWFhqsqa9lirrpZpDA+0cIsxga1oAsGtaLNA5gAFT5JA5IQ7ozmBadp1duw9yjNIKTfKbfPnQkNd6DyG+x2XtKdU02Vzf72awnNYwPZVs4nxPeBztGce1quELtuT6QGal3lzsz6fKy52mNwzR36NbPqK+tmXAdyzEd7rgy/izRvZbizM8Zp7GOH1l2+ORFSrZUqH3UayRLsegW8Fb80lvo7PVOodWtYLXjaLjlZf3dvZmWzHpdrkFYxaDeJRXw7PFbVNbr3yNuyUAf4kW3lLcw2gK74fVCRt7gkWuRsIIuHDmKj5IGu17Dyjj5iNjh0pthhZT5WgBsbBkIF8rWnW0tB2NGy3FrHEgsaEIQCEIQCEIQCEIQCEIQNsQZmjc3l1KjU1G2KtDzt3sgc13XPcOxXmvdZvX+K4xS4yX4jXnMbNnyNvxb2xsbgOa4vbnPKpI6ZVYgGNc7kDj2Bcy0sq3yxtga456mWGAEbQJHWefVzKWq8VzNe2/F94KAjOeuw5p+mlf6kT3DuSB0aJjWyUzGizWuIaBsAEEoA7FOKvtf8ALwem77KRT5KoysLW6MyDZYK1zLBKAJWhKyStCgw4qu6dy2w+t/gTD1mkfFWByqm6Q62G1n8Pvc0IPOKyiyLKAV83FZLYg4eVTzDsdG77qoauO5LLlxKLzmTj+Qn4IO/lype63Dmw6Q+RJTu7XiP76t2+Ku7oLc2HVY5Iw71Htf8AdVHK5q4uhg16xCxvZYfdKjopi14d0+0EfFGHgPaxl8vCzOPjWAJJIA5uLlJ6pGioIXyvu/LE0+KXNOZ3kkgA2NrEjWoGzpbrZrliePK4gXtc2vxjiK0VQrntY8hCkKeXx2c+Zp6CP+6ipDqSzpbWPIWlBDaPTb1VUsl7WlhJ6C4B3sJXoR1Q1gzONhdo2E63ENGoc5C84Vb7OJbxOeR9V5I+C9HUz7gHlAPaEU+YUvGU1aUuwoHbHJzGUzjKdRoHLVHYm39pzxj+Uuv7wUg1M68XcB+7m96O3eUE9Rj5Nnos69QSyb4ebxRHzI/dCcIBCEIBCEIBCEIBCEIGWKmzR6Q7ivLVLir2zOc0XEs+Z5cSSDMcxsANWwcuznXqDHXWY30h3FeTonlszY/3sV+W7DZBf6CYku6B3hK4Y6+J0A5PCz/sSBMcId4zx5o7wnVA62J0J5qof7EiDobX/rEHpu+ykVhLlVmP/WIPTd9m9WAyIFy9ZF+QppJrBHKo9+DsO18nruPfdBN5kXTKip2xtyguI84l3enN0G5K1KxdYJQYcqlumn/wyr9Bv2jFbHFVLdL14bV+g332oPPICzZZCFBrZWXc11YlTf8AX+xeq4rJubf8Spv+t9k9B3UyKF0vkvQ1Y/cT+4VLvUFpY79Tq/4E/uFaHFaepczgmykKfFyGPYQRnLD4vK3UO9RbWk7AnUdC61yQALcYJ7AoH5vbXe+vbe/FyrDGX41lr9R17b9exDSiNHbCsznxD1Ifx9SxUDxD0DvCCFLAZcvES+9tvjA/ivQuEOvDCeWOI9rAvPMptJfkDj/JdehsGbaCD+FD7gRUk1LMKRalWIHMZTqMpnGU6jKB4xN6weMPRk+7+CXjKRq9reh/wQSmEOvBEfMaOwW+CdpnhDQIIreQ09ov8U8QCEIQCEIQCEIQCEIQROkv7EHkcO4ry7jlPveIvbyVDiOhz8zfYQvUukcZMDrbQWe8B8V503R6ExYjE61t9EDulweWH2NagdYS/wCVPO13eD8Cnt8tdQP8+ZvrRlo95RFDLlmYfOt63i/FS2P+IIp/oZoXu9G9nd4SBd4n/LQ+mfs3qxByqcMvysPpn3HqytegcgrIKQDluHIFgVtmSIctg5ApdYLlpmWpcgHvVV3RDfD6sfu+5wKsr3Ku6ZtzUNWP3Ex7Gk/BUeesyzmSYQsjfMrNubf8Rg5hOf8AacPiqurZuYNvXNPJHMfYB8VR2Z0igtMJP1Kq54nj1hb4qWJVc0+ly0M3nGFvbKy/sBVHL6c6h1qSpDqB6VHwjUFIUvBHWshSXWki0JRy1sqhKQalirNozz5R8fgt5Rq6wkcTcAAOknqQQ9VwnHm72gL0dRR5WMbyNYOwALzvh8Jknhj45JYW+s8C3tt1L0ZJDmBF3NvbWw5SLG+oopcJRqTSjUCrSnMZTQJZhQP4nJKqd4zfQmPYYx8URuSNXILnzYz/ADn/APCCfw0fIxehH7oTlN8PPyUfoM90JwgEIQgEIQgEIQgEIQga4mbRSG18rS63Ll8a3sXId22kilbQ1MLmu3p+WTLrs2Qsc3Nbgm7La+Ny7O4Agg7CuB6S001NLVjhwHxZmbbC2QPy8hDW35NRWbTka+npeGvNfwWt4d+Xqp9TM3aD+IV0w5ra2mJtcOBZKBta62vovtHSucSSnZx6rark/wB6lIaP49UUM2+QPs42DmEB7JR5L2cevrHEVPiQ3HQ8vnuRn3X+mkFKKUVEoNnNZnPi5nZHNF26yOLXsVtjqR/3BCrLKOqxaaGWtiZTU0Ra9sUfivkItfM0gnXsubWGwG5KtdXSYdHw5xCTszyMb2XIW4nXzXpFcjdltHO07CD0EFLhyYxw0b/2eIRHmMjHfeKdR4M88CaJ3o2HtCrBcOWcyT/JFUPJPQ8/Eo8Aqh8xx6C0/BAoXrVz1oaWoG2N3q3+KTMUvGw+qR+KDZ71H4hAJI5Izsex7DbiDmlp704c1/Gw9V/iAkn5vJd7PxQcDxLRKugeWGnkeBez4WOla4cRBaDboOtNho/Wn/lKj/Rk/BegHO5j2H8Fo6QcZt06u9MHBm6NV5/5SfrjcFe9znRaene+onbkcWFjGEgusSC5zrbOCAB0q+h4Owg9BBWbJg0Kpm6bPanjZ5co7Gtce8tV0IXON0ioDqmGLijZc8l5HfgxvakorQZbVyJ5SDV1lN+NPKJu3qWVYeFoln2OxJkWVRrkuR2qOxOQZw3kGvoGv26h1qVHiguPH7Aq/XPFi75zyQOZo/s+xBN7m1EZ8ShO0R55XX80Wb/M5q7yGrne4tgpbDLVuGuY5I/QjJzEdLtX1F0vIikg1bAJTIjKg1W7StC4dJ5Br7eTrQQ7o7+3++lAtv4G3sH96hzrTCXNqXgghzHXLi3ZkYSLA8YzE6+O5sq1pHVl720UJO+yi8rm3+Qh2F2rXvjuC3adZPEr9o3hYgiAyhpIaMo2Ma0WYwdA9pKCVAtqGxZQhAIQhAIQhAIQhAIQhAFULTeibHM2oc0OhkaYZw69g1wy5jbmtr83nV9TPEaJsrHMeLtcCCEWJyXk+uiFPUSMJbMxrntaWvBDgNTXZm81l0Lc6dhu8CRzHtnzSNc8ZZQ2x1Bubg+KW9qd4ruRmOR74ZWOYb5Yp2OAbfizsd08QSujOAtpBM2ohuHuaWineSG2BDj8oAdfi6uZc61y3nD0OfnrfgiK3/Hf3z9JvEqWKePLBXCJ19r2FpcLG7S4cH0hrFlT59A6gi+8QzuvcugqWvc/nc1+9a9nKrFLV4U12V8ksJ2DfWgA9DrgO6k7io6N2uOqPXHJbtAK6vOc/q9Dns4VJXR8+9b6wdBhElx1qFqMFgaddQGO4hPFJT/zSZe5djjpMvArWDpc+PvCdslqNgrInDkdKx3sciOMU1LUjVDXRE+TDVa+wFPGx44zW2apt5s5d7M911ibDDJ+0gopfTjp339iZyaGUjuFhdP0w5oj1GNwQc3OkGPx7Zaoek1z/aQUjJuhY1HwquRv8Rkf3mrpw0LpwLNp6uMfuayqFujM4rH5n6rNnxNg5DKyYf7kZKKoEO6ditgfCA7V86OI9zQs/pXxXyoj0xNKt9RoAzW8zTPItbf6aNwtyfJlnKsP3PLXyPp9esiWge/scZyW9SCqt3V8T42Ux9KI/BwSzN1et+dTUh6I3t++pqfc5kOwUJ6Ya6L3J03O5rP9HRdUte33syIYHdQceHQU7ugvb+K3j3RaU8PDGjninc37qX/RpU/RUvVVVI74CsfozqfoYOqrk+NMgUj07ws8KnrWHljlbIB6zgoyvpMAqpHSmvrInvtcSxNeBYADgsPEBxp/+jGq+ih/92//AOssjcwrPoqf61VMe6nCBrS6Lxam0mO09uKOcD3JHEfyp+3Q3FgLtjw2ob5UfyTndO9iMArV25lWAaoqTrmqndzAoTHNFKyhaZnGjgGsB++VMZLrEhrHFwDnWB1cymKe1Gi9c2+fCJQPKpahsnY074So2Snp4f29JibCON8Mdh1uyj2KDotM8SjIDauZ17WAe6TWdjRe9zs1Bdk0ep8a3pslVXRxuOveXsjlcBtyvc0sDXetbnTBxTGcQgeLU++WOomYsLhfmZqHaUaK6LzYjOGNu2nZYSy28WNo4gTqLzxDoOwL0DVYbTzD9Ynjka4a2vFO3UfOAzjqIRSw4XTtDI/BYwNgaYx16ht50BRRwRMZFEWhrGta1jDmIa0WGoaynDSTwWPPVk9j7FBx2jGyoj+rmd8Fr+cNL9K4+iwjvsqFhTSceRvSS8/D4rBpm8Zc7p1DsFgesJjPpXRM2vbfkdLBGexz7prJpnD/AIcWc8WVzpfs2lBNBh2AWHEAq/pDjD43ilpWb9XP4MY1thB/xJyOC0bbbTzDWnsM9bVC2unjO3egGyOHpnWwdFnc4Vi0ewCCkYREwNLiS52tznk7S951uPOVBG6F6INo2mSV2+1Uhzyyu13ceTo2DiA1DntSEIBCEIBCEIBCEIBCEIBCEIBCEIEZYQVEVuEtdxKdWCEFIqtHQb6tXOoqXQyE6zDGTy5G37bLpJiC13gIOa/mgwbGAdAstHaJN8hvWAV03wccix4M3kQczboqBsYB0ABbDRp3IuleDN5EeDDkQc4Gj0g2F3USlBgkw+e/1nfiuh+Dt5EeDN5EHPxg8/0knru/Fb/kup+ll/1H/ir74OORZ8HHIgopoqny5B0SS/1WWTRVP0kn+pJ/Urx4M3kR4M3kQUb8n1P0sv8AqP8AxR+T6j6WX13/AIq8+DDkR4MORBRfybUfSyeu/wDFYOFTeXJ67vxV78GHIjwYciCh/kaU/Od6xVDpMNdieIua27qWkdlvrs+W+ux9JvYweUu7OpGkEcoI1ajr51E6PaKU9FCIIb70CTY5buJ45HAXedg16rAakEBU6OQ5WsYwOIIc6Q+NrGwNvxA678wSI0c5lffBgjwcIKKNHOZbfm4OMK8+DhG8BBRvzYZ5DewLYaLx+Q31QrvvAWd5CCoQ6NsGxoHQLKVosBYNZCnBGFsAgShp2t2BLIQgEIQgEIQgEIQgEIQg/9k=">
            <a:extLst>
              <a:ext uri="{FF2B5EF4-FFF2-40B4-BE49-F238E27FC236}">
                <a16:creationId xmlns:a16="http://schemas.microsoft.com/office/drawing/2014/main" xmlns="" id="{3BC46ED2-488B-46FF-9E42-145EAB05D6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57498" y="3203512"/>
            <a:ext cx="286590" cy="28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30" name="Titolo 2">
            <a:extLst>
              <a:ext uri="{FF2B5EF4-FFF2-40B4-BE49-F238E27FC236}">
                <a16:creationId xmlns:a16="http://schemas.microsoft.com/office/drawing/2014/main" xmlns="" id="{AD80CDAB-DAF3-48EF-A42D-8A2D1C2BEDF0}"/>
              </a:ext>
            </a:extLst>
          </p:cNvPr>
          <p:cNvSpPr txBox="1">
            <a:spLocks/>
          </p:cNvSpPr>
          <p:nvPr/>
        </p:nvSpPr>
        <p:spPr>
          <a:xfrm>
            <a:off x="-7768" y="2872453"/>
            <a:ext cx="5673177" cy="6778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ts val="0"/>
              </a:spcBef>
              <a:buNone/>
              <a:defRPr lang="it-IT" sz="4200" b="1" kern="1200" smtClean="0">
                <a:solidFill>
                  <a:srgbClr val="001A7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>
              <a:lnSpc>
                <a:spcPct val="70000"/>
              </a:lnSpc>
            </a:pPr>
            <a:r>
              <a:rPr lang="en-US" dirty="0">
                <a:solidFill>
                  <a:schemeClr val="bg1"/>
                </a:solidFill>
              </a:rPr>
              <a:t>…</a:t>
            </a:r>
            <a:r>
              <a:rPr lang="en-US" dirty="0" err="1">
                <a:solidFill>
                  <a:schemeClr val="bg1"/>
                </a:solidFill>
              </a:rPr>
              <a:t>perde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ogni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giorno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8800" dirty="0" err="1">
                <a:solidFill>
                  <a:schemeClr val="bg1"/>
                </a:solidFill>
              </a:rPr>
              <a:t>valore</a:t>
            </a:r>
            <a:endParaRPr lang="en-US" sz="88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54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1.04167E-6 1.85185E-6 L -1.04167E-6 -0.05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6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Un’ auto sul piazzale in 100 giorni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5376A24A-0170-4123-A8D2-0B51A3581C9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000"/>
              </a:clrFrom>
              <a:clrTo>
                <a:srgbClr val="01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1690" y="1610438"/>
            <a:ext cx="8098390" cy="4454252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xmlns="" id="{C4A8AD5D-9DED-4671-A773-43F681F57237}"/>
              </a:ext>
            </a:extLst>
          </p:cNvPr>
          <p:cNvGrpSpPr/>
          <p:nvPr/>
        </p:nvGrpSpPr>
        <p:grpSpPr>
          <a:xfrm>
            <a:off x="-756021" y="1605223"/>
            <a:ext cx="5738210" cy="2306716"/>
            <a:chOff x="-2035665" y="1491615"/>
            <a:chExt cx="5738210" cy="2306716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xmlns="" id="{8AAE61B4-8156-452A-B481-271E12CF1F65}"/>
                </a:ext>
              </a:extLst>
            </p:cNvPr>
            <p:cNvGrpSpPr/>
            <p:nvPr/>
          </p:nvGrpSpPr>
          <p:grpSpPr>
            <a:xfrm>
              <a:off x="-2035665" y="1491615"/>
              <a:ext cx="5738210" cy="2038569"/>
              <a:chOff x="469899" y="3085234"/>
              <a:chExt cx="5738210" cy="2038569"/>
            </a:xfrm>
          </p:grpSpPr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xmlns="" id="{C4EDC617-D305-4A6F-BCE9-A0F13B816F7D}"/>
                  </a:ext>
                </a:extLst>
              </p:cNvPr>
              <p:cNvSpPr/>
              <p:nvPr/>
            </p:nvSpPr>
            <p:spPr>
              <a:xfrm>
                <a:off x="4575931" y="3677253"/>
                <a:ext cx="1632178" cy="14465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8800" b="1">
                    <a:solidFill>
                      <a:srgbClr val="FFC000"/>
                    </a:solidFill>
                  </a:rPr>
                  <a:t>7%</a:t>
                </a:r>
                <a:r>
                  <a:rPr lang="en-US" b="1">
                    <a:solidFill>
                      <a:srgbClr val="FFC000"/>
                    </a:solidFill>
                  </a:rPr>
                  <a:t> </a:t>
                </a:r>
              </a:p>
            </p:txBody>
          </p:sp>
          <p:sp>
            <p:nvSpPr>
              <p:cNvPr id="8" name="Titolo 2">
                <a:extLst>
                  <a:ext uri="{FF2B5EF4-FFF2-40B4-BE49-F238E27FC236}">
                    <a16:creationId xmlns:a16="http://schemas.microsoft.com/office/drawing/2014/main" xmlns="" id="{A74DEC60-1FBE-4825-941A-67F825FA3E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9899" y="3085234"/>
                <a:ext cx="5673177" cy="677863"/>
              </a:xfrm>
              <a:prstGeom prst="rect">
                <a:avLst/>
              </a:prstGeom>
            </p:spPr>
            <p:txBody>
              <a:bodyPr vert="horz" lIns="91440" tIns="45720" rIns="91440" bIns="45720" rtlCol="0" anchor="t" anchorCtr="0">
                <a:noAutofit/>
              </a:bodyPr>
              <a:lstStyle>
                <a:lvl1pPr algn="l" defTabSz="914400" rtl="0" eaLnBrk="1" latinLnBrk="0" hangingPunct="1">
                  <a:lnSpc>
                    <a:spcPts val="4000"/>
                  </a:lnSpc>
                  <a:spcBef>
                    <a:spcPts val="0"/>
                  </a:spcBef>
                  <a:buNone/>
                  <a:defRPr lang="it-IT" sz="4200" b="1" kern="1200" smtClean="0">
                    <a:solidFill>
                      <a:srgbClr val="001A72"/>
                    </a:solidFill>
                    <a:latin typeface="+mn-lt"/>
                    <a:ea typeface="+mn-ea"/>
                    <a:cs typeface="+mn-cs"/>
                  </a:defRPr>
                </a:lvl1pPr>
              </a:lstStyle>
              <a:p>
                <a:pPr algn="r">
                  <a:lnSpc>
                    <a:spcPct val="70000"/>
                  </a:lnSpc>
                </a:pPr>
                <a:r>
                  <a:rPr lang="en-US" dirty="0">
                    <a:solidFill>
                      <a:srgbClr val="FFC000"/>
                    </a:solidFill>
                  </a:rPr>
                  <a:t>…vale </a:t>
                </a:r>
              </a:p>
              <a:p>
                <a:pPr algn="r">
                  <a:lnSpc>
                    <a:spcPct val="70000"/>
                  </a:lnSpc>
                </a:pPr>
                <a:r>
                  <a:rPr lang="en-US" dirty="0" err="1">
                    <a:solidFill>
                      <a:srgbClr val="FFC000"/>
                    </a:solidFill>
                  </a:rPr>
                  <a:t>mediamente</a:t>
                </a:r>
                <a:r>
                  <a:rPr lang="en-US" dirty="0">
                    <a:solidFill>
                      <a:srgbClr val="FFC000"/>
                    </a:solidFill>
                  </a:rPr>
                  <a:t> </a:t>
                </a:r>
                <a:r>
                  <a:rPr lang="en-US" dirty="0" err="1">
                    <a:solidFill>
                      <a:srgbClr val="FFC000"/>
                    </a:solidFill>
                  </a:rPr>
                  <a:t>il</a:t>
                </a:r>
                <a:r>
                  <a:rPr lang="en-US" dirty="0">
                    <a:solidFill>
                      <a:srgbClr val="FFC000"/>
                    </a:solidFill>
                  </a:rPr>
                  <a:t/>
                </a:r>
                <a:br>
                  <a:rPr lang="en-US" dirty="0">
                    <a:solidFill>
                      <a:srgbClr val="FFC000"/>
                    </a:solidFill>
                  </a:rPr>
                </a:br>
                <a:endParaRPr lang="en-US" baseline="30000" dirty="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xmlns="" id="{B41B324A-46FD-4981-9DBB-60C6F59EEAAD}"/>
                </a:ext>
              </a:extLst>
            </p:cNvPr>
            <p:cNvSpPr/>
            <p:nvPr/>
          </p:nvSpPr>
          <p:spPr>
            <a:xfrm>
              <a:off x="1584588" y="3059667"/>
              <a:ext cx="201529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200" b="1" dirty="0">
                  <a:solidFill>
                    <a:srgbClr val="FFC000"/>
                  </a:solidFill>
                </a:rPr>
                <a:t>in </a:t>
              </a:r>
              <a:r>
                <a:rPr lang="en-US" sz="4200" b="1" dirty="0" err="1">
                  <a:solidFill>
                    <a:srgbClr val="FFC000"/>
                  </a:solidFill>
                </a:rPr>
                <a:t>meno</a:t>
              </a:r>
              <a:endParaRPr lang="en-US" sz="4200" b="1" dirty="0">
                <a:solidFill>
                  <a:srgbClr val="FFC000"/>
                </a:solidFill>
              </a:endParaRPr>
            </a:p>
          </p:txBody>
        </p:sp>
      </p:grp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E11F5E77-02B5-47B4-A707-52804DD9380B}"/>
              </a:ext>
            </a:extLst>
          </p:cNvPr>
          <p:cNvSpPr/>
          <p:nvPr/>
        </p:nvSpPr>
        <p:spPr>
          <a:xfrm>
            <a:off x="7439144" y="5333794"/>
            <a:ext cx="32678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i="1" dirty="0">
                <a:solidFill>
                  <a:srgbClr val="FFC000"/>
                </a:solidFill>
              </a:rPr>
              <a:t>(*) senza </a:t>
            </a:r>
            <a:r>
              <a:rPr lang="en-US" sz="2000" i="1" dirty="0" err="1">
                <a:solidFill>
                  <a:srgbClr val="FFC000"/>
                </a:solidFill>
              </a:rPr>
              <a:t>considerare</a:t>
            </a:r>
            <a:r>
              <a:rPr lang="en-US" sz="2000" i="1" dirty="0">
                <a:solidFill>
                  <a:srgbClr val="FFC000"/>
                </a:solidFill>
              </a:rPr>
              <a:t> </a:t>
            </a:r>
            <a:r>
              <a:rPr lang="en-US" sz="2000" i="1" dirty="0" err="1">
                <a:solidFill>
                  <a:srgbClr val="FFC000"/>
                </a:solidFill>
              </a:rPr>
              <a:t>il</a:t>
            </a:r>
            <a:r>
              <a:rPr lang="en-US" sz="2000" i="1" dirty="0">
                <a:solidFill>
                  <a:srgbClr val="FFC000"/>
                </a:solidFill>
              </a:rPr>
              <a:t> </a:t>
            </a:r>
            <a:r>
              <a:rPr lang="en-US" sz="2000" i="1" dirty="0" err="1">
                <a:solidFill>
                  <a:srgbClr val="FFC000"/>
                </a:solidFill>
              </a:rPr>
              <a:t>costo</a:t>
            </a:r>
            <a:r>
              <a:rPr lang="en-US" sz="2000" i="1" dirty="0">
                <a:solidFill>
                  <a:srgbClr val="FFC000"/>
                </a:solidFill>
              </a:rPr>
              <a:t> </a:t>
            </a:r>
            <a:br>
              <a:rPr lang="en-US" sz="2000" i="1" dirty="0">
                <a:solidFill>
                  <a:srgbClr val="FFC000"/>
                </a:solidFill>
              </a:rPr>
            </a:br>
            <a:r>
              <a:rPr lang="en-US" sz="2000" i="1" dirty="0">
                <a:solidFill>
                  <a:srgbClr val="FFC000"/>
                </a:solidFill>
              </a:rPr>
              <a:t>      di </a:t>
            </a:r>
            <a:r>
              <a:rPr lang="en-US" sz="2000" i="1" dirty="0" err="1">
                <a:solidFill>
                  <a:srgbClr val="FFC000"/>
                </a:solidFill>
              </a:rPr>
              <a:t>immobilizzo</a:t>
            </a:r>
            <a:r>
              <a:rPr lang="en-US" sz="2000" i="1" dirty="0">
                <a:solidFill>
                  <a:srgbClr val="FFC000"/>
                </a:solidFill>
              </a:rPr>
              <a:t> del </a:t>
            </a:r>
            <a:r>
              <a:rPr lang="en-US" sz="2000" i="1" dirty="0" err="1">
                <a:solidFill>
                  <a:srgbClr val="FFC000"/>
                </a:solidFill>
              </a:rPr>
              <a:t>capitale</a:t>
            </a:r>
            <a:endParaRPr lang="en-US" sz="2000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2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2720"/>
            <a:ext cx="2775767" cy="2125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717" y="1022720"/>
            <a:ext cx="2775767" cy="2125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1" y="4234755"/>
            <a:ext cx="2775767" cy="2125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558" y="4234755"/>
            <a:ext cx="2775767" cy="2125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433" y="1022720"/>
            <a:ext cx="2775767" cy="2125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274" y="4234755"/>
            <a:ext cx="2775767" cy="2125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4020" y="1022720"/>
            <a:ext cx="2775767" cy="2125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4020" y="4234755"/>
            <a:ext cx="2775767" cy="2125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9586" y="313971"/>
            <a:ext cx="11407594" cy="677863"/>
          </a:xfrm>
        </p:spPr>
        <p:txBody>
          <a:bodyPr>
            <a:noAutofit/>
          </a:bodyPr>
          <a:lstStyle/>
          <a:p>
            <a:r>
              <a:rPr lang="it-IT" dirty="0"/>
              <a:t>Che cosa sognano i Commercianti???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D06BC8BC-9A86-480C-93FD-A3E88A5EE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350" y="0"/>
            <a:ext cx="1898650" cy="6858000"/>
          </a:xfrm>
          <a:prstGeom prst="rect">
            <a:avLst/>
          </a:prstGeom>
        </p:spPr>
      </p:pic>
      <p:pic>
        <p:nvPicPr>
          <p:cNvPr id="5" name="Immagine 4" descr="Immagine che contiene automobile, esterni, edificio, strada&#10;&#10;Descrizione generata con affidabilità molto elevata">
            <a:extLst>
              <a:ext uri="{FF2B5EF4-FFF2-40B4-BE49-F238E27FC236}">
                <a16:creationId xmlns:a16="http://schemas.microsoft.com/office/drawing/2014/main" xmlns="" id="{90EBE87C-6727-44A3-A48F-5F7D06229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400" y="4895907"/>
            <a:ext cx="1026000" cy="8028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0FA5F11B-759C-47DA-8316-BFB2987DA6DA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021930" y="1690831"/>
            <a:ext cx="1026000" cy="806400"/>
          </a:xfrm>
          <a:prstGeom prst="rect">
            <a:avLst/>
          </a:prstGeom>
        </p:spPr>
      </p:pic>
      <p:pic>
        <p:nvPicPr>
          <p:cNvPr id="32" name="Immagine 31" descr="Immagine che contiene automobile, parete, interni, trasporto&#10;&#10;Descrizione generata con affidabilità elevata">
            <a:extLst>
              <a:ext uri="{FF2B5EF4-FFF2-40B4-BE49-F238E27FC236}">
                <a16:creationId xmlns:a16="http://schemas.microsoft.com/office/drawing/2014/main" xmlns="" id="{84474F72-2C10-4A2F-92B8-87E8F00FEB10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9021930" y="4895907"/>
            <a:ext cx="1026000" cy="810000"/>
          </a:xfrm>
          <a:prstGeom prst="rect">
            <a:avLst/>
          </a:prstGeom>
        </p:spPr>
      </p:pic>
      <p:pic>
        <p:nvPicPr>
          <p:cNvPr id="36" name="Immagine 35" descr="Immagine che contiene automobile, edificio, interni, pavimento&#10;&#10;Descrizione generata con affidabilità molto elevata">
            <a:extLst>
              <a:ext uri="{FF2B5EF4-FFF2-40B4-BE49-F238E27FC236}">
                <a16:creationId xmlns:a16="http://schemas.microsoft.com/office/drawing/2014/main" xmlns="" id="{5C78C78E-06D3-4C13-95A0-7B406406B41B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023383" y="1687231"/>
            <a:ext cx="1026000" cy="810000"/>
          </a:xfrm>
          <a:prstGeom prst="rect">
            <a:avLst/>
          </a:prstGeom>
        </p:spPr>
      </p:pic>
      <p:pic>
        <p:nvPicPr>
          <p:cNvPr id="38" name="Immagine 37" descr="Immagine che contiene interni, automobile, edificio, pavimento&#10;&#10;Descrizione generata con affidabilità molto elevata">
            <a:extLst>
              <a:ext uri="{FF2B5EF4-FFF2-40B4-BE49-F238E27FC236}">
                <a16:creationId xmlns:a16="http://schemas.microsoft.com/office/drawing/2014/main" xmlns="" id="{099C30F3-0016-4783-9CB1-C5B0E5F88D11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3071712" y="4892307"/>
            <a:ext cx="1026000" cy="810000"/>
          </a:xfrm>
          <a:prstGeom prst="rect">
            <a:avLst/>
          </a:prstGeom>
        </p:spPr>
      </p:pic>
      <p:pic>
        <p:nvPicPr>
          <p:cNvPr id="40" name="Immagine 39" descr="Immagine che contiene automobile, strada&#10;&#10;Descrizione generata con affidabilità molto elevata">
            <a:extLst>
              <a:ext uri="{FF2B5EF4-FFF2-40B4-BE49-F238E27FC236}">
                <a16:creationId xmlns:a16="http://schemas.microsoft.com/office/drawing/2014/main" xmlns="" id="{4166E918-AAAC-4B5A-A83F-2A4A65A1E3E0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96552" y="4895907"/>
            <a:ext cx="1026000" cy="802800"/>
          </a:xfrm>
          <a:prstGeom prst="rect">
            <a:avLst/>
          </a:prstGeom>
        </p:spPr>
      </p:pic>
      <p:pic>
        <p:nvPicPr>
          <p:cNvPr id="42" name="Immagine 41" descr="Immagine che contiene automobile, edificio, esterni, strada&#10;&#10;Descrizione generata con affidabilità molto elevata">
            <a:extLst>
              <a:ext uri="{FF2B5EF4-FFF2-40B4-BE49-F238E27FC236}">
                <a16:creationId xmlns:a16="http://schemas.microsoft.com/office/drawing/2014/main" xmlns="" id="{64A568FA-E1BE-4246-A3D2-8501FF605D58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3042871" y="1687231"/>
            <a:ext cx="1026000" cy="810000"/>
          </a:xfrm>
          <a:prstGeom prst="rect">
            <a:avLst/>
          </a:prstGeom>
        </p:spPr>
      </p:pic>
      <p:sp>
        <p:nvSpPr>
          <p:cNvPr id="45" name="Rettangolo con angoli arrotondati sullo stesso lato 32">
            <a:extLst>
              <a:ext uri="{FF2B5EF4-FFF2-40B4-BE49-F238E27FC236}">
                <a16:creationId xmlns:a16="http://schemas.microsoft.com/office/drawing/2014/main" xmlns="" id="{3643CAA5-88E7-4345-AB0B-42978FBFF966}"/>
              </a:ext>
            </a:extLst>
          </p:cNvPr>
          <p:cNvSpPr/>
          <p:nvPr/>
        </p:nvSpPr>
        <p:spPr>
          <a:xfrm rot="10800000">
            <a:off x="1974797" y="2409341"/>
            <a:ext cx="7549382" cy="2152389"/>
          </a:xfrm>
          <a:prstGeom prst="round2SameRect">
            <a:avLst>
              <a:gd name="adj1" fmla="val 9678"/>
              <a:gd name="adj2" fmla="val 12126"/>
            </a:avLst>
          </a:prstGeom>
          <a:solidFill>
            <a:srgbClr val="152D6D"/>
          </a:solidFill>
          <a:ln w="25400">
            <a:solidFill>
              <a:srgbClr val="152D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/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xmlns="" id="{8CEF4790-AB0C-4DDA-B51C-5B46583BEFB5}"/>
              </a:ext>
            </a:extLst>
          </p:cNvPr>
          <p:cNvSpPr txBox="1">
            <a:spLocks/>
          </p:cNvSpPr>
          <p:nvPr/>
        </p:nvSpPr>
        <p:spPr>
          <a:xfrm>
            <a:off x="1179260" y="2598637"/>
            <a:ext cx="9051719" cy="8880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SzPct val="100000"/>
              <a:buBlip>
                <a:blip r:embed="rId11"/>
              </a:buBlip>
            </a:pPr>
            <a:r>
              <a:rPr lang="it-IT" sz="4800" b="1" dirty="0">
                <a:solidFill>
                  <a:schemeClr val="bg1"/>
                </a:solidFill>
                <a:ea typeface="Roboto" panose="02000000000000000000" pitchFamily="2" charset="0"/>
              </a:rPr>
              <a:t> OFFRIRE LA SCELTA</a:t>
            </a:r>
            <a:br>
              <a:rPr lang="it-IT" sz="4800" b="1" dirty="0">
                <a:solidFill>
                  <a:schemeClr val="bg1"/>
                </a:solidFill>
                <a:ea typeface="Roboto" panose="02000000000000000000" pitchFamily="2" charset="0"/>
              </a:rPr>
            </a:br>
            <a:r>
              <a:rPr lang="it-IT" sz="4800" b="1" dirty="0">
                <a:solidFill>
                  <a:schemeClr val="bg1"/>
                </a:solidFill>
                <a:ea typeface="Roboto" panose="02000000000000000000" pitchFamily="2" charset="0"/>
              </a:rPr>
              <a:t>TRA TANTI MODELLI</a:t>
            </a:r>
            <a:br>
              <a:rPr lang="it-IT" sz="4800" b="1" dirty="0">
                <a:solidFill>
                  <a:schemeClr val="bg1"/>
                </a:solidFill>
                <a:ea typeface="Roboto" panose="02000000000000000000" pitchFamily="2" charset="0"/>
              </a:rPr>
            </a:br>
            <a:r>
              <a:rPr lang="it-IT" sz="4800" dirty="0">
                <a:solidFill>
                  <a:schemeClr val="bg1"/>
                </a:solidFill>
                <a:ea typeface="Roboto" panose="02000000000000000000" pitchFamily="2" charset="0"/>
              </a:rPr>
              <a:t>SENZA COSTI AGGIUNTIVI</a:t>
            </a:r>
          </a:p>
        </p:txBody>
      </p:sp>
      <p:cxnSp>
        <p:nvCxnSpPr>
          <p:cNvPr id="47" name="Straight Connector 20">
            <a:extLst>
              <a:ext uri="{FF2B5EF4-FFF2-40B4-BE49-F238E27FC236}">
                <a16:creationId xmlns:a16="http://schemas.microsoft.com/office/drawing/2014/main" xmlns="" id="{FED4957E-344B-449A-8309-BD644ADF7973}"/>
              </a:ext>
            </a:extLst>
          </p:cNvPr>
          <p:cNvCxnSpPr>
            <a:cxnSpLocks/>
          </p:cNvCxnSpPr>
          <p:nvPr/>
        </p:nvCxnSpPr>
        <p:spPr>
          <a:xfrm>
            <a:off x="747019" y="2831118"/>
            <a:ext cx="1816719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20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3129</TotalTime>
  <Words>447</Words>
  <Application>Microsoft Office PowerPoint</Application>
  <PresentationFormat>Widescreen</PresentationFormat>
  <Paragraphs>160</Paragraphs>
  <Slides>34</Slides>
  <Notes>1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Roboto</vt:lpstr>
      <vt:lpstr>Tema di Office</vt:lpstr>
      <vt:lpstr>Presentazione standard di PowerPoint</vt:lpstr>
      <vt:lpstr>Presentazione standard di PowerPoint</vt:lpstr>
      <vt:lpstr>Che cosa sognano i Dealer???</vt:lpstr>
      <vt:lpstr>Un’ auto sul piazzale</vt:lpstr>
      <vt:lpstr>Un’auto sul piazzale in 100 giorni</vt:lpstr>
      <vt:lpstr>Un’auto sul piazzale in 100 giorni</vt:lpstr>
      <vt:lpstr>Un’ auto sul piazzale</vt:lpstr>
      <vt:lpstr>Un’ auto sul piazzale in 100 giorni</vt:lpstr>
      <vt:lpstr>Che cosa sognano i Commercianti???</vt:lpstr>
      <vt:lpstr>Cosa cercano i commercianti</vt:lpstr>
      <vt:lpstr>I commercianti sono sempre più esigenti</vt:lpstr>
      <vt:lpstr>Tutto questo è il nostro mestiere</vt:lpstr>
      <vt:lpstr>Presentazione standard di PowerPoint</vt:lpstr>
      <vt:lpstr>Presentazione standard di PowerPoint</vt:lpstr>
      <vt:lpstr>Quali sono i modi migliori  per vendere e comperare un’auto usata?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Perché un’asta?</vt:lpstr>
      <vt:lpstr>Perché un’asta?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L’importanza psicologica della base d’asta</vt:lpstr>
      <vt:lpstr>Lo scontro fra concorrenti diretti</vt:lpstr>
      <vt:lpstr>Perché un Commerciante compra da noi?</vt:lpstr>
      <vt:lpstr>Perché un Dealer cede il suo usato a noi?</vt:lpstr>
      <vt:lpstr>BCA Italia: servizi</vt:lpstr>
      <vt:lpstr>BCA Italia: servizi</vt:lpstr>
      <vt:lpstr>BCA Italia aiuta a raggiungere gli obiettivi del business usato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Raffaele Bagna</dc:creator>
  <cp:lastModifiedBy>Mangiaficos</cp:lastModifiedBy>
  <cp:revision>175</cp:revision>
  <dcterms:created xsi:type="dcterms:W3CDTF">2017-05-28T17:21:29Z</dcterms:created>
  <dcterms:modified xsi:type="dcterms:W3CDTF">2017-11-17T09:31:55Z</dcterms:modified>
</cp:coreProperties>
</file>